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9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351"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50" r:id="rId75"/>
    <p:sldId id="329" r:id="rId76"/>
    <p:sldId id="330" r:id="rId77"/>
    <p:sldId id="331" r:id="rId78"/>
    <p:sldId id="332" r:id="rId79"/>
    <p:sldId id="333" r:id="rId80"/>
    <p:sldId id="334" r:id="rId81"/>
    <p:sldId id="335" r:id="rId82"/>
    <p:sldId id="336" r:id="rId83"/>
    <p:sldId id="337" r:id="rId84"/>
    <p:sldId id="338" r:id="rId85"/>
    <p:sldId id="339" r:id="rId86"/>
    <p:sldId id="340" r:id="rId87"/>
    <p:sldId id="341" r:id="rId88"/>
    <p:sldId id="342" r:id="rId89"/>
    <p:sldId id="343" r:id="rId90"/>
    <p:sldId id="344" r:id="rId91"/>
    <p:sldId id="345" r:id="rId92"/>
    <p:sldId id="346" r:id="rId93"/>
    <p:sldId id="347" r:id="rId94"/>
    <p:sldId id="348" r:id="rId95"/>
  </p:sldIdLst>
  <p:sldSz cx="12192000" cy="6858000"/>
  <p:notesSz cx="6858000" cy="9144000"/>
  <p:embeddedFontLst>
    <p:embeddedFont>
      <p:font typeface="Zen Maru Gothic" pitchFamily="2" charset="-128"/>
      <p:regular r:id="rId97"/>
      <p:bold r:id="rId98"/>
    </p:embeddedFont>
    <p:embeddedFont>
      <p:font typeface="Meiryo" panose="020B0604030504040204" pitchFamily="34" charset="-128"/>
      <p:regular r:id="rId99"/>
      <p:bold r:id="rId100"/>
      <p:italic r:id="rId101"/>
      <p:boldItalic r:id="rId102"/>
    </p:embeddedFont>
    <p:embeddedFont>
      <p:font typeface="Roboto Mono" pitchFamily="49" charset="0"/>
      <p:regular r:id="rId103"/>
      <p:bold r:id="rId104"/>
      <p:italic r:id="rId105"/>
      <p:boldItalic r:id="rId10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9" roundtripDataSignature="AMtx7mhCTHsHrZY6kipgrsdgNntB07o58w=="/>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83D8B18-C274-42AF-BE3A-2C1168A76440}">
  <a:tblStyle styleId="{283D8B18-C274-42AF-BE3A-2C1168A7644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EDD7BDC-1478-4433-B9E1-762CA22474F2}"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78094"/>
  </p:normalViewPr>
  <p:slideViewPr>
    <p:cSldViewPr snapToGrid="0">
      <p:cViewPr>
        <p:scale>
          <a:sx n="81" d="100"/>
          <a:sy n="81" d="100"/>
        </p:scale>
        <p:origin x="176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heme" Target="theme/theme1.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6.fntdata"/><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tableStyles" Target="tableStyles.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font" Target="fonts/font7.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font" Target="fonts/font3.fntdata"/><Relationship Id="rId10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customschemas.google.com/relationships/presentationmetadata" Target="meta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font" Target="fonts/font1.fntdata"/><Relationship Id="rId104" Type="http://schemas.openxmlformats.org/officeDocument/2006/relationships/font" Target="fonts/font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presProps" Target="pres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font" Target="fonts/font4.fntdata"/><Relationship Id="rId105" Type="http://schemas.openxmlformats.org/officeDocument/2006/relationships/font" Target="fonts/font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font" Target="fonts/font2.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e2372c0ef2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2e2372c0ef2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e2d17292f4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2e2d17292f4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2d17292f4_0_1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e2d17292f4_0_1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2d17292f4_0_1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e2d17292f4_0_1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インデックスがあると、情報のIDを直接知ることができるので、検索が高速になる</a:t>
            </a:r>
            <a:endParaRPr/>
          </a:p>
        </p:txBody>
      </p:sp>
    </p:spTree>
    <p:extLst>
      <p:ext uri="{BB962C8B-B14F-4D97-AF65-F5344CB8AC3E}">
        <p14:creationId xmlns:p14="http://schemas.microsoft.com/office/powerpoint/2010/main" val="6025038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e2d17292f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e2d17292f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e2d17292f4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e2d17292f4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e2d17292f4_0_2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e2d17292f4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e2d17292f4_0_2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e2d17292f4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2e2d17292f4_0_2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2e2d17292f4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e2d17292f4_0_22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e2d17292f4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e2372c0ef2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e2372c0ef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e2372c0ef2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2e2372c0ef2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t>配列の添字</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を「インデックス」と言います。</a:t>
            </a:r>
            <a:endParaRPr/>
          </a:p>
          <a:p>
            <a:pPr marL="0" lvl="0" indent="0" algn="l" rtl="0">
              <a:spcBef>
                <a:spcPts val="0"/>
              </a:spcBef>
              <a:spcAft>
                <a:spcPts val="0"/>
              </a:spcAft>
              <a:buClr>
                <a:schemeClr val="dk1"/>
              </a:buClr>
              <a:buSzPts val="1100"/>
              <a:buFont typeface="Arial"/>
              <a:buNone/>
            </a:pPr>
            <a:r>
              <a:rPr lang="ja-JP"/>
              <a:t>欲しい情報を探しやすくする為の仕組み</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でしょうかね。</a:t>
            </a:r>
            <a:endParaRPr/>
          </a:p>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2e2d17292f4_0_17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2e2d17292f4_0_1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t>配列の添字</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を「インデックス」と言います。</a:t>
            </a:r>
            <a:endParaRPr/>
          </a:p>
          <a:p>
            <a:pPr marL="0" lvl="0" indent="0" algn="l" rtl="0">
              <a:spcBef>
                <a:spcPts val="0"/>
              </a:spcBef>
              <a:spcAft>
                <a:spcPts val="0"/>
              </a:spcAft>
              <a:buClr>
                <a:schemeClr val="dk1"/>
              </a:buClr>
              <a:buSzPts val="1100"/>
              <a:buFont typeface="Arial"/>
              <a:buNone/>
            </a:pPr>
            <a:r>
              <a:rPr lang="ja-JP"/>
              <a:t>欲しい情報を探しやすくする為の仕組み</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でしょうかね。</a:t>
            </a: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e2d17292f4_0_1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e2d17292f4_0_1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t>配列の添字</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を「インデックス」と言います。</a:t>
            </a:r>
            <a:endParaRPr/>
          </a:p>
          <a:p>
            <a:pPr marL="0" lvl="0" indent="0" algn="l" rtl="0">
              <a:spcBef>
                <a:spcPts val="0"/>
              </a:spcBef>
              <a:spcAft>
                <a:spcPts val="0"/>
              </a:spcAft>
              <a:buClr>
                <a:schemeClr val="dk1"/>
              </a:buClr>
              <a:buSzPts val="1100"/>
              <a:buFont typeface="Arial"/>
              <a:buNone/>
            </a:pPr>
            <a:r>
              <a:rPr lang="ja-JP"/>
              <a:t>欲しい情報を探しやすくする為の仕組み</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でしょうかね。</a:t>
            </a:r>
            <a:endParaRPr/>
          </a:p>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e2d17292f4_0_18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e2d17292f4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2e2d17292f4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2e2d17292f4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e2d17292f4_0_19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e2d17292f4_0_1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e2da6f17fc_2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2e2da6f17fc_2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データがソートされている</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e14e088d6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2e14e088d6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e2372c0ef2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2e2372c0ef2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e1a19074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e1a19074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e2d17292f4_0_1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e2d17292f4_0_1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e2d17292f4_0_2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2e2d17292f4_0_2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e2d17292f4_0_20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2e2d17292f4_0_2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e2d17292f4_0_20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e2d17292f4_0_2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2e2d17292f4_0_2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2e2d17292f4_0_2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2e1a19074d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2e1a19074d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e2d17292f4_0_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e2d17292f4_0_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データが特定の形式や構造に整理されること</a:t>
            </a:r>
            <a:r>
              <a:rPr lang="ja-JP" altLang="en-US"/>
              <a:t>　ここが一番だいじ</a:t>
            </a:r>
            <a:endParaRPr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2e281974c91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2e281974c91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8"/>
        <p:cNvGrpSpPr/>
        <p:nvPr/>
      </p:nvGrpSpPr>
      <p:grpSpPr>
        <a:xfrm>
          <a:off x="0" y="0"/>
          <a:ext cx="0" cy="0"/>
          <a:chOff x="0" y="0"/>
          <a:chExt cx="0" cy="0"/>
        </a:xfrm>
      </p:grpSpPr>
      <p:sp>
        <p:nvSpPr>
          <p:cNvPr id="349" name="Google Shape;349;g2e2d17292f4_0_1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 name="Google Shape;350;g2e2d17292f4_0_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2e2d17292f4_0_19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2e2d17292f4_0_1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2e2d17292f4_0_2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2e2d17292f4_0_2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df2d17202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df2d17202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e2da6f17fc_2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e2da6f17fc_2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2e2d17292f4_0_2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2e2d17292f4_0_21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e2d17292f4_0_2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2e2d17292f4_0_2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2e2d17292f4_0_23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2e2d17292f4_0_2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2e2d17292f4_0_2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2e2d17292f4_0_2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e2d17292f4_0_2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2e2d17292f4_0_2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2e2d17292f4_0_2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2e2d17292f4_0_2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8"/>
        <p:cNvGrpSpPr/>
        <p:nvPr/>
      </p:nvGrpSpPr>
      <p:grpSpPr>
        <a:xfrm>
          <a:off x="0" y="0"/>
          <a:ext cx="0" cy="0"/>
          <a:chOff x="0" y="0"/>
          <a:chExt cx="0" cy="0"/>
        </a:xfrm>
      </p:grpSpPr>
      <p:sp>
        <p:nvSpPr>
          <p:cNvPr id="759" name="Google Shape;759;g2e2da6f17fc_2_1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 name="Google Shape;760;g2e2da6f17fc_2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2e2372c0ef2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2e2372c0ef2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データベースのインデックスソート方法について説明します。データベースでは、インデックスはテーブルのデータを効率的に検索するために使用されます。インデックスが適切にソートされていると、クエリのパフォーマンスが向上します。以下に、インデックスのソート方法について詳しく説明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1. インデックスの種類</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B-Treeインデックス</a:t>
            </a:r>
            <a:r>
              <a:rPr lang="ja-JP">
                <a:solidFill>
                  <a:schemeClr val="dk1"/>
                </a:solidFill>
              </a:rPr>
              <a:t>: 多くのリレーショナルデータベース（例: MySQL、PostgreSQL、Oracle）で使用される一般的なインデックス形式です。ツリー構造でデータを保持し、範囲検索やソート操作に適しています。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ハッシュインデックス</a:t>
            </a:r>
            <a:r>
              <a:rPr lang="ja-JP">
                <a:solidFill>
                  <a:schemeClr val="dk1"/>
                </a:solidFill>
              </a:rPr>
              <a:t>: ハッシュ関数を使用してデータをインデックス付けします。等価検索に高速ですが、範囲検索には適しません。</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GiSTインデックス</a:t>
            </a:r>
            <a:r>
              <a:rPr lang="ja-JP">
                <a:solidFill>
                  <a:schemeClr val="dk1"/>
                </a:solidFill>
              </a:rPr>
              <a:t>: PostgreSQLで利用できるジェネリックインデクシング手法です。さまざまなデータ型に対して使用でき、多次元空間のデータにも対応します。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2. インデックスの作成</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インデックスを作成する際に、デフォルトでソート順序を指定できます。例えば、以下はSQLでのインデックス作成の例です。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idx_example ON table_name (column_name ASC);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rgbClr val="188038"/>
                </a:solidFill>
                <a:latin typeface="Roboto Mono"/>
                <a:ea typeface="Roboto Mono"/>
                <a:cs typeface="Roboto Mono"/>
                <a:sym typeface="Roboto Mono"/>
              </a:rPr>
              <a:t>ASC</a:t>
            </a:r>
            <a:r>
              <a:rPr lang="ja-JP">
                <a:solidFill>
                  <a:schemeClr val="dk1"/>
                </a:solidFill>
              </a:rPr>
              <a:t> は昇順（デフォルト）</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rgbClr val="188038"/>
                </a:solidFill>
                <a:latin typeface="Roboto Mono"/>
                <a:ea typeface="Roboto Mono"/>
                <a:cs typeface="Roboto Mono"/>
                <a:sym typeface="Roboto Mono"/>
              </a:rPr>
              <a:t>DESC</a:t>
            </a:r>
            <a:r>
              <a:rPr lang="ja-JP">
                <a:solidFill>
                  <a:schemeClr val="dk1"/>
                </a:solidFill>
              </a:rPr>
              <a:t> は降順</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3. インデックスの利用と最適化</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インデックスがどのようにソートされているかを理解することは、クエリの最適化に重要です。以下の点に注意します。</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クエリプランの確認</a:t>
            </a:r>
            <a:r>
              <a:rPr lang="ja-JP">
                <a:solidFill>
                  <a:schemeClr val="dk1"/>
                </a:solidFill>
              </a:rPr>
              <a:t>: クエリ実行計画（EXPLAINコマンドなど）を使用して、インデックスが正しく使用されているか確認します。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複数カラムのインデックス</a:t>
            </a:r>
            <a:r>
              <a:rPr lang="ja-JP">
                <a:solidFill>
                  <a:schemeClr val="dk1"/>
                </a:solidFill>
              </a:rPr>
              <a:t>: 複数のカラムに対してインデックスを作成する場合、カラムの順序が重要です。よく検索されるカラムを最初に配置します。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idx_multi_column ON table_name (col1, col2 DESC);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4. クエリのソート</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クエリ自体でのソートも重要です。例えば、以下のようにクエリで明示的にソート順を指定できます。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table_name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ORDER BY column_name ASC;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インデックスがこのソート順と一致している場合、データベースは効率的にインデックスを使用できます。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5. パフォーマンスの監視と調整</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インデックスの効果を監視し、必要に応じて調整することが重要です。新しいインデックスを追加したり、不要なインデックスを削除したりすることで、データベースのパフォーマンスを最適化できます。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インデックスの種類と用途を理解する。</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適切なインデックスを作成し、ソート順序を指定する。</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クエリプランを確認し、インデックスの利用状況を把握する。</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クエリ内でのソート順序を明示し、インデックスと一致させる。</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定期的にインデックスのパフォーマンスを監視し、調整する。</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これらのポイントを押さえることで、データベースのインデックスを効率的にソートし、全体的なクエリパフォーマンスを向上させることができます。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indexが張られると裏でどのように動いているのか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データベースに作成されると、データベース管理システム（DBMS）は、データの検索やソート、挿入、更新、削除の操作を効率化するために、いくつかの内部処理を行います。以下では、インデックスが作成されるとき、そしてその後のクエリ実行時に裏でどのような処理が行われるかについて説明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インデックスの作成時</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インデックスの構造の選択</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にはさまざまな種類がありますが、最も一般的なのはB-Treeインデックスです。他にハッシュインデックスやGiST、GINインデックスなどがあります。DBMSは指定されたインデックスの種類に基づいて適切なデータ構造を選択し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インデックスエントリの生成</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インデックスを作成するカラムの値を取得し、それぞれの値に対してインデックスエントリを生成します。例えば、B-Treeインデックスの場合、各エントリはツリー構造のノードとして追加されます。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インデックスの構築</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生成されたインデックスエントリを使用して、指定されたデータ構造（例: B-Tree）を構築します。このプロセスには、データのソートやツリーのバランス調整が含まれます。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クエリ実行時</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クエリの解析と最適化</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クエリが実行されると、DBMSはまずクエリを解析し、最適な実行計画を生成します。ここでインデックスの利用可能性が評価され、インデックスが利用可能で有用である場合は、インデックスを使った実行計画が選択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インデックスの検索</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インデックスが使用される場合、DBMSはインデックスを検索して、目的のデータへのポインタ（行の位置情報）を取得します。B-Treeインデックスの場合、ツリーをたどって目的のキーを見つけます。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データのアクセス</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インデックスから取得したポインタを使って、実際のデータが格納されている場所（テーブルの行）にアクセスします。この操作により、必要なデータを効率的に取得できます。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インデックスの更新</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インデックスを作成した後、データが挿入、更新、削除されるたびに、インデックスも更新されます。以下はその具体的な処理です。</a:t>
            </a:r>
            <a:endParaRPr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データの挿入</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新しいデータがテーブルに挿入されると、対応するインデックスエントリも生成され、インデックス構造に追加されます。B-Treeの場合、新しいノードがツリーに挿入されます。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データの更新</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インデックス対象のカラムが更新されると、古いインデックスエントリが削除され、新しいエントリが追加されます。これにより、インデックスが最新のデータを反映するようになります。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データの削除</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データが削除されると、対応するインデックスエントリも削除されます。これにより、インデックスが不要なエントリを保持しないようにします。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インデックスのメンテナンス</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インデックスの効率を維持するために、定期的なメンテナンスが必要です。</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インデックスの再構築</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大量のデータ変更が行われた後、インデックスの断片化が発生することがあります。インデックスの再構築を行うことで、パフォーマンスが向上します。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統計情報の更新</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インデックスの効果的な使用には、テーブルやインデックスの統計情報が重要です。DBMSはこれを基にクエリプランを最適化します。統計情報を定期的に更新することで、最新のデータ分布を反映させます。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はデータベースのパフォーマンスを大幅に向上させる強力なツールですが、その背後には複雑な内部処理があります。インデックスの作成と管理、クエリ実行時のインデックス利用、インデックスの更新やメンテナンスといった一連のプロセスを理解することで、データベースの最適なパフォーマンスを引き出す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インデックスの作成時について詳細に</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作成時の詳細なプロセスについて説明します。インデックスを作成するプロセスは、データベース管理システム（DBMS）がテーブルのデータを効率的に検索できるようにするための重要な手順です。ここでは、特に一般的なB-Treeインデックスを例に、その作成プロセスを詳細に説明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1. インデックスの構造選択</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DBMSは、インデックスを作成するために使用するデータ構造を決定します。B-Treeは、バランスの取れたツリー構造で、多くのリレーショナルデータベースで使用されています。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2. インデックスエントリの生成</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インデックスを作成するカラムの全ての値を取得し、これらの値に対するインデックスエントリを生成します。インデックスエントリには以下の情報が含まれます。</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キー値</a:t>
            </a:r>
            <a:r>
              <a:rPr lang="ja-JP">
                <a:solidFill>
                  <a:schemeClr val="dk1"/>
                </a:solidFill>
              </a:rPr>
              <a:t>: インデックスを作成するカラムの値</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ポインタ</a:t>
            </a:r>
            <a:r>
              <a:rPr lang="ja-JP">
                <a:solidFill>
                  <a:schemeClr val="dk1"/>
                </a:solidFill>
              </a:rPr>
              <a:t>: 対応するテーブルの行への参照（行IDやページID）</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3. インデックスの構築</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生成されたインデックスエントリを使用して、B-Treeを構築します。このプロセスには以下のステップが含まれます。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a. ルートノードの作成</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最初に、B-Treeのルートノードが作成されます。このノードはインデックス全体のエントリポイントとなります。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b. ノードへのエントリの挿入</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取得したキー値に基づいて、インデックスエントリをB-Treeの適切な位置に挿入します。これは通常、ソート順に従って行われます。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ノードがいっぱいになると、ノードの分割（スプリット）が行われ、新しいノードが作成されます。このプロセスはツリーがバランスを保つために必要です。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c. ノードの分割とツリーのバランス調整</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ノードの分割が発生するたびに、分割されたノードの中間キーが親ノードに昇格します。この操作がルートノードまで波及する場合、新しいルートノードが作成され、ツリーの高さが1段階増えます。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これにより、B-Treeは常にバランスの取れた構造を維持します。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4. ディスクへの書き込み</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B-Treeのノードとインデックスエントリは、適切な形式でディスクに書き込まれます。これにより、データベースが再起動された場合でもインデックス情報が保持されます。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5. メタデータの更新</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インデックスのメタデータがデータディクショナリに記録されます。これには、インデックスのカラム、インデックスの種類、作成日時などが含まれます。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インデックス作成のSQL例</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以下に、インデックス作成の具体的なSQL例を示します。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idx_example ON table_name (column_name ASC);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インデックス作成の最適化</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インデックスを効率的に作成するためのいくつかのポイントを紹介します。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a. 並列処理</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多くのDBMSはインデックス作成時に並列処理をサポートしており、大量のデータに対してインデックスを迅速に作成できます。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b. 一時領域の使用</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一時的なディスク領域を使用してソート操作を行い、最終的なインデックスを構築します。これにより、メモリの使用量を抑えながら効率的にインデックスを作成できます。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作成は、データベースの検索パフォーマンスを向上させるために不可欠な手順です。インデックスエントリの生成、B-Treeの構築、ノードの分割とバランス調整、ディスクへの書き込み、メタデータの更新など、複雑なプロセスが関与しています。これらのステップを理解することで、インデックスの作成と最適化に対する深い理解が得られ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ソート順は共通化されていますか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ソート順は、インデックスを作成する際に指定される属性であり、共通化（標準化）されるわけではありません。ソート順は、インデックスを利用するクエリのパフォーマンスに大きな影響を与えるため、具体的な使用ケースに応じて選択さ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インデックスのソート順について</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昇順 (ASC) と降順 (DESC)</a:t>
            </a:r>
            <a:endParaRPr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インデックスのソート順は、通常、昇順（ASC）または降順（DESC）で指定されます。デフォルトでは、インデックスは昇順に作成されますが、必要に応じて降順に指定することも可能です。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idx_example_asc ON table_name (column_name ASC);</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idx_example_desc ON table_name (column_name DESC);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複数カラムのインデックス</a:t>
            </a:r>
            <a:endParaRPr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複数のカラムに対してインデックスを作成する場合、それぞれのカラムに対して個別にソート順を指定することができます。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idx_multi_column ON table_name (col1 ASC, col2 DESC);</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インデックスソート順の選択基準</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クエリの最適化</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クエリが特定の順序でデータを必要とする場合、その順序に一致するインデックスを作成することで、データベースはインデックスを利用してクエリを効率化できます。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デフォルトソート順</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多くのクエリが昇順でデータを要求する場合、デフォルトの昇順インデックスが有効です。しかし、特定のシナリオでは降順インデックスが適しています。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複数カラムの順序</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複数カラムのインデックスでは、クエリが頻繁にどのカラム順で検索やソートを行うかを考慮し、その順序に従ってインデックスを作成します。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インデックスのソート順の共通化</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インデックスのソート順を共通化するという考え方は、データベースの設計とクエリのパフォーマンス最適化の観点からはあまり実用的ではありません。以下の理由からです。</a:t>
            </a:r>
            <a:endParaRPr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用途に応じた最適化</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のソート順は、具体的な用途やクエリパターンに応じて最適化されるべきです。すべてのインデックスに対して共通のソート順を強制すると、特定のクエリが最適化されず、パフォーマンスが低下する可能性があり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クエリの多様性</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データベースはさまざまな種類のクエリを実行するため、インデックスのソート順を個別に設定することが重要です。これにより、特定のクエリが効率的に実行されるように調整できます。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インデックスの設計と管理</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クエリ実行計画の確認</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クエリの実行計画を確認し、どのインデックスが使用されるか、ソート順が適切かを評価します。例えば、</a:t>
            </a:r>
            <a:r>
              <a:rPr lang="ja-JP">
                <a:solidFill>
                  <a:srgbClr val="188038"/>
                </a:solidFill>
                <a:latin typeface="Roboto Mono"/>
                <a:ea typeface="Roboto Mono"/>
                <a:cs typeface="Roboto Mono"/>
                <a:sym typeface="Roboto Mono"/>
              </a:rPr>
              <a:t>EXPLAIN</a:t>
            </a:r>
            <a:r>
              <a:rPr lang="ja-JP">
                <a:solidFill>
                  <a:schemeClr val="dk1"/>
                </a:solidFill>
              </a:rPr>
              <a:t>コマンドを使用してクエリプランを確認します。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統計情報の更新</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インデックスの統計情報を定期的に更新し、DBMSが最適なクエリプランを選択できるようにします。これにより、最新のデータ分布に基づいてインデックスが効果的に利用されます。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定期的なメンテナンス</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インデックスの断片化を防ぐために、定期的な再構築や再編成を行います。これにより、インデックスのパフォーマンスを維持できます。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のソート順は、共通化されるものではなく、特定のクエリや用途に応じて個別に設定されます。インデックスの設計と管理においては、クエリの最適化、用途に応じた順序の選択、クエリ実行計画の確認といったポイントを考慮することが重要です。これにより、データベースの検索性能を最大限に引き出す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indexは文字でもいいのか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は数値だけでなく、文字列カラムに対しても作成することができます。実際、多くのデータベースアプリケーションでは、名前、アドレス、メールアドレスなどの文字列データに対してインデックスを使用することが一般的で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文字列カラムに対するインデックスの作成</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文字列カラムに対するインデックスは、通常のインデックスと同様に作成されます。以下に、その具体例を示します。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employees</a:t>
            </a:r>
            <a:r>
              <a:rPr lang="ja-JP">
                <a:solidFill>
                  <a:schemeClr val="dk1"/>
                </a:solidFill>
              </a:rPr>
              <a:t>テーブルの</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カラムに対してインデックスを作成します。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文字列インデックスの利点</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検索の高速化</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インデックスを使用すると、大量のデータから特定の文字列を検索する際の速度が大幅に向上します。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ソートの効率化</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クエリ結果を文字列カラムでソートする際、インデックスがあるとソート操作が効率的になります。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ユニークインデックス</a:t>
            </a:r>
            <a:endParaRPr b="1"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文字列カラムにユニークインデックスを設定することで、重複した値の挿入を防ぐことができます。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UNIQUE INDEX idx_email ON users (email);</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インデックス作成の考慮事項</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文字列カラムにインデックスを作成する際に考慮すべきいくつかのポイントを以下に示します。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1. 文字列の長さ</a:t>
            </a:r>
            <a:endParaRPr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文字列カラムの長さが非常に長い場合、インデックスのサイズが大きくなりすぎることがあります。これを防ぐために、プレフィックスインデックスを使用することができます。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idx_lastname_prefix ON employees (lastname(10));</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lastname</a:t>
            </a:r>
            <a:r>
              <a:rPr lang="ja-JP">
                <a:solidFill>
                  <a:schemeClr val="dk1"/>
                </a:solidFill>
              </a:rPr>
              <a:t>カラムの最初の10文字に対してインデックスを作成します。これにより、インデックスのサイズを制御しつつ、検索の効率を維持することができます。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2. 大文字小文字の区別</a:t>
            </a:r>
            <a:endParaRPr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デフォルトでは、多くのデータベースは文字列の大文字小文字を区別します（大文字と小文字は異なる値とみなされます）。大文字小文字を区別しないインデックスを作成することもできます。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idx_lastname_ci ON employees (LOWER(lastname));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lastname</a:t>
            </a:r>
            <a:r>
              <a:rPr lang="ja-JP">
                <a:solidFill>
                  <a:schemeClr val="dk1"/>
                </a:solidFill>
              </a:rPr>
              <a:t>カラムの値をすべて小文字に変換してインデックスを作成します。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3. 全文検索インデックス</a:t>
            </a:r>
            <a:endParaRPr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特に大規模なテキストデータに対して効率的な検索を行うために、全文検索インデックスを使用することができます。例えば、MySQLのInnoDBでは以下のように全文検索インデックスを作成できます。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FULLTEXT INDEX idx_description ON products (description);</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このインデックスにより、</a:t>
            </a:r>
            <a:r>
              <a:rPr lang="ja-JP">
                <a:solidFill>
                  <a:srgbClr val="188038"/>
                </a:solidFill>
                <a:latin typeface="Roboto Mono"/>
                <a:ea typeface="Roboto Mono"/>
                <a:cs typeface="Roboto Mono"/>
                <a:sym typeface="Roboto Mono"/>
              </a:rPr>
              <a:t>description</a:t>
            </a:r>
            <a:r>
              <a:rPr lang="ja-JP">
                <a:solidFill>
                  <a:schemeClr val="dk1"/>
                </a:solidFill>
              </a:rPr>
              <a:t>カラムに対する高度なテキスト検索が可能になります。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インデックスの使用例</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文字列カラムに対するインデックスを使用したクエリの例を以下に示します。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employees WHERE lastname = 'Smith';</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このクエリでは、</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カラムに対してインデックスが存在する場合、インデックスを使用して高速に</a:t>
            </a:r>
            <a:r>
              <a:rPr lang="ja-JP">
                <a:solidFill>
                  <a:srgbClr val="188038"/>
                </a:solidFill>
                <a:latin typeface="Roboto Mono"/>
                <a:ea typeface="Roboto Mono"/>
                <a:cs typeface="Roboto Mono"/>
                <a:sym typeface="Roboto Mono"/>
              </a:rPr>
              <a:t>Smith</a:t>
            </a:r>
            <a:r>
              <a:rPr lang="ja-JP">
                <a:solidFill>
                  <a:schemeClr val="dk1"/>
                </a:solidFill>
              </a:rPr>
              <a:t>という値を持つ行を検索します。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文字列カラムに対するインデックス</a:t>
            </a:r>
            <a:r>
              <a:rPr lang="ja-JP">
                <a:solidFill>
                  <a:schemeClr val="dk1"/>
                </a:solidFill>
              </a:rPr>
              <a:t>: 文字列カラムにもインデックスを作成でき、これにより検索やソートのパフォーマンスが向上します。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プレフィックスインデックス</a:t>
            </a:r>
            <a:r>
              <a:rPr lang="ja-JP">
                <a:solidFill>
                  <a:schemeClr val="dk1"/>
                </a:solidFill>
              </a:rPr>
              <a:t>: 文字列の一部に対してインデックスを作成し、インデックスサイズを制御します。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大文字小文字の区別</a:t>
            </a:r>
            <a:r>
              <a:rPr lang="ja-JP">
                <a:solidFill>
                  <a:schemeClr val="dk1"/>
                </a:solidFill>
              </a:rPr>
              <a:t>: 必要に応じて、大文字小文字を区別しないインデックスを作成します。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全文検索インデックス</a:t>
            </a:r>
            <a:r>
              <a:rPr lang="ja-JP">
                <a:solidFill>
                  <a:schemeClr val="dk1"/>
                </a:solidFill>
              </a:rPr>
              <a:t>: 大規模なテキストデータに対して効率的な検索を行うために使用します。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列カラムにインデックスを適用することで、データベースクエリのパフォーマンスを大幅に向上させることが可能です。インデックスの設計と管理において、具体的なデータやクエリの使用パターンを考慮することが重要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文字のソートはアスキーコードで行われていますか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文字のソートがどのように行われるかは、使用しているデータベース管理システム（DBMS）および設定されている照合順序（collation）によって異なります。一般的に、文字列のソートは単純にアスキーコードに基づくものではなく、指定された照合順序に基づいて行わ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アスキーコードに基づくソート</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基本的なアスキーコードに基づくソートは、文字の数値表現に従って行われます。たとえば、次のようになります：</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'A' は 65</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'B' は 66</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'a' は 97</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a:solidFill>
                  <a:schemeClr val="dk1"/>
                </a:solidFill>
              </a:rPr>
              <a:t>'b' は 98</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この場合、ソート順は大文字が先に来て、小文字が後に続きます。例えば、</a:t>
            </a:r>
            <a:r>
              <a:rPr lang="ja-JP">
                <a:solidFill>
                  <a:srgbClr val="188038"/>
                </a:solidFill>
                <a:latin typeface="Roboto Mono"/>
                <a:ea typeface="Roboto Mono"/>
                <a:cs typeface="Roboto Mono"/>
                <a:sym typeface="Roboto Mono"/>
              </a:rPr>
              <a:t>['A', 'B', 'a', 'b']</a:t>
            </a:r>
            <a:r>
              <a:rPr lang="ja-JP">
                <a:solidFill>
                  <a:schemeClr val="dk1"/>
                </a:solidFill>
              </a:rPr>
              <a:t>という順序になります。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照合順序（Collation）によるソート</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実際のデータベースでは、アスキーコードに基づく単純なソートではなく、照合順序が使われることが一般的です。照合順序は、文字列を比較するルールを定義し、ソートの順序を決定します。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照合順序の例</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大文字小文字を区別しない照合順序（case-insensitive）</a:t>
            </a:r>
            <a:r>
              <a:rPr lang="ja-JP">
                <a:solidFill>
                  <a:schemeClr val="dk1"/>
                </a:solidFill>
              </a:rPr>
              <a:t>: </a:t>
            </a:r>
            <a:r>
              <a:rPr lang="ja-JP">
                <a:solidFill>
                  <a:srgbClr val="188038"/>
                </a:solidFill>
                <a:latin typeface="Roboto Mono"/>
                <a:ea typeface="Roboto Mono"/>
                <a:cs typeface="Roboto Mono"/>
                <a:sym typeface="Roboto Mono"/>
              </a:rPr>
              <a:t>ci</a:t>
            </a:r>
            <a:r>
              <a:rPr lang="ja-JP">
                <a:solidFill>
                  <a:schemeClr val="dk1"/>
                </a:solidFill>
              </a:rPr>
              <a:t> と略されることが多いです。</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例: </a:t>
            </a:r>
            <a:r>
              <a:rPr lang="ja-JP">
                <a:solidFill>
                  <a:srgbClr val="188038"/>
                </a:solidFill>
                <a:latin typeface="Roboto Mono"/>
                <a:ea typeface="Roboto Mono"/>
                <a:cs typeface="Roboto Mono"/>
                <a:sym typeface="Roboto Mono"/>
              </a:rPr>
              <a:t>utf8_general_ci</a:t>
            </a:r>
            <a:r>
              <a:rPr lang="ja-JP">
                <a:solidFill>
                  <a:schemeClr val="dk1"/>
                </a:solidFill>
              </a:rPr>
              <a:t> - これは、UTF-8エンコーディングを使用し、大文字小文字を区別しない一般的な照合順序です。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大文字小文字を区別する照合順序（case-sensitive）</a:t>
            </a:r>
            <a:r>
              <a:rPr lang="ja-JP">
                <a:solidFill>
                  <a:schemeClr val="dk1"/>
                </a:solidFill>
              </a:rPr>
              <a:t>: </a:t>
            </a:r>
            <a:r>
              <a:rPr lang="ja-JP">
                <a:solidFill>
                  <a:srgbClr val="188038"/>
                </a:solidFill>
                <a:latin typeface="Roboto Mono"/>
                <a:ea typeface="Roboto Mono"/>
                <a:cs typeface="Roboto Mono"/>
                <a:sym typeface="Roboto Mono"/>
              </a:rPr>
              <a:t>cs</a:t>
            </a:r>
            <a:r>
              <a:rPr lang="ja-JP">
                <a:solidFill>
                  <a:schemeClr val="dk1"/>
                </a:solidFill>
              </a:rPr>
              <a:t> と略されることが多いです。</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例: </a:t>
            </a:r>
            <a:r>
              <a:rPr lang="ja-JP">
                <a:solidFill>
                  <a:srgbClr val="188038"/>
                </a:solidFill>
                <a:latin typeface="Roboto Mono"/>
                <a:ea typeface="Roboto Mono"/>
                <a:cs typeface="Roboto Mono"/>
                <a:sym typeface="Roboto Mono"/>
              </a:rPr>
              <a:t>utf8_bin</a:t>
            </a:r>
            <a:r>
              <a:rPr lang="ja-JP">
                <a:solidFill>
                  <a:schemeClr val="dk1"/>
                </a:solidFill>
              </a:rPr>
              <a:t> - これは、UTF-8エンコーディングを使用し、バイナリ形式で比較する照合順序です。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照合順序の設定例</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MySQLやPostgreSQLなどのデータベースでは、テーブルやカラムごとに照合順序を設定することができます。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MySQLの例</a:t>
            </a:r>
            <a:endParaRPr b="1" dirty="0">
              <a:solidFill>
                <a:schemeClr val="dk1"/>
              </a:solidFill>
            </a:endParaRPr>
          </a:p>
          <a:p>
            <a:pPr marL="0" lvl="0" indent="0" algn="l" rtl="0">
              <a:lnSpc>
                <a:spcPct val="115000"/>
              </a:lnSpc>
              <a:spcBef>
                <a:spcPts val="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TABLE example (</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name VARCHAR(255) COLLATE utf8_general_ci</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このテーブルでは、</a:t>
            </a:r>
            <a:r>
              <a:rPr lang="ja-JP">
                <a:solidFill>
                  <a:srgbClr val="188038"/>
                </a:solidFill>
                <a:latin typeface="Roboto Mono"/>
                <a:ea typeface="Roboto Mono"/>
                <a:cs typeface="Roboto Mono"/>
                <a:sym typeface="Roboto Mono"/>
              </a:rPr>
              <a:t>name</a:t>
            </a:r>
            <a:r>
              <a:rPr lang="ja-JP">
                <a:solidFill>
                  <a:schemeClr val="dk1"/>
                </a:solidFill>
              </a:rPr>
              <a:t>カラムの照合順序が</a:t>
            </a:r>
            <a:r>
              <a:rPr lang="ja-JP">
                <a:solidFill>
                  <a:srgbClr val="188038"/>
                </a:solidFill>
                <a:latin typeface="Roboto Mono"/>
                <a:ea typeface="Roboto Mono"/>
                <a:cs typeface="Roboto Mono"/>
                <a:sym typeface="Roboto Mono"/>
              </a:rPr>
              <a:t>utf8_general_ci</a:t>
            </a:r>
            <a:r>
              <a:rPr lang="ja-JP">
                <a:solidFill>
                  <a:schemeClr val="dk1"/>
                </a:solidFill>
              </a:rPr>
              <a:t>に設定されています。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このクエリは、</a:t>
            </a:r>
            <a:r>
              <a:rPr lang="ja-JP">
                <a:solidFill>
                  <a:srgbClr val="188038"/>
                </a:solidFill>
                <a:latin typeface="Roboto Mono"/>
                <a:ea typeface="Roboto Mono"/>
                <a:cs typeface="Roboto Mono"/>
                <a:sym typeface="Roboto Mono"/>
              </a:rPr>
              <a:t>name</a:t>
            </a:r>
            <a:r>
              <a:rPr lang="ja-JP">
                <a:solidFill>
                  <a:schemeClr val="dk1"/>
                </a:solidFill>
              </a:rPr>
              <a:t>カラムを大文字小文字を区別せずにソートします。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ソートの具体例</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以下に、照合順序の違いによるソート順序の違いを示します。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utf8_general_ci</a:t>
            </a:r>
            <a:endParaRPr b="1" dirty="0">
              <a:solidFill>
                <a:schemeClr val="dk1"/>
              </a:solidFill>
            </a:endParaRPr>
          </a:p>
          <a:p>
            <a:pPr marL="0" lvl="0" indent="0" algn="l" rtl="0">
              <a:lnSpc>
                <a:spcPct val="115000"/>
              </a:lnSpc>
              <a:spcBef>
                <a:spcPts val="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TABLE example (</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name VARCHAR(255) COLLATE utf8_general_ci</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INSERT INTO example (name) VALUES ('apple'), ('Banana'), ('banana'), ('Apple');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結果:</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Banana</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banana</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ここでは、大文字小文字を区別しないため、</a:t>
            </a:r>
            <a:r>
              <a:rPr lang="ja-JP">
                <a:solidFill>
                  <a:srgbClr val="188038"/>
                </a:solidFill>
                <a:latin typeface="Roboto Mono"/>
                <a:ea typeface="Roboto Mono"/>
                <a:cs typeface="Roboto Mono"/>
                <a:sym typeface="Roboto Mono"/>
              </a:rPr>
              <a:t>Apple</a:t>
            </a:r>
            <a:r>
              <a:rPr lang="ja-JP">
                <a:solidFill>
                  <a:schemeClr val="dk1"/>
                </a:solidFill>
              </a:rPr>
              <a:t>と</a:t>
            </a:r>
            <a:r>
              <a:rPr lang="ja-JP">
                <a:solidFill>
                  <a:srgbClr val="188038"/>
                </a:solidFill>
                <a:latin typeface="Roboto Mono"/>
                <a:ea typeface="Roboto Mono"/>
                <a:cs typeface="Roboto Mono"/>
                <a:sym typeface="Roboto Mono"/>
              </a:rPr>
              <a:t>apple</a:t>
            </a:r>
            <a:r>
              <a:rPr lang="ja-JP">
                <a:solidFill>
                  <a:schemeClr val="dk1"/>
                </a:solidFill>
              </a:rPr>
              <a:t>、</a:t>
            </a:r>
            <a:r>
              <a:rPr lang="ja-JP">
                <a:solidFill>
                  <a:srgbClr val="188038"/>
                </a:solidFill>
                <a:latin typeface="Roboto Mono"/>
                <a:ea typeface="Roboto Mono"/>
                <a:cs typeface="Roboto Mono"/>
                <a:sym typeface="Roboto Mono"/>
              </a:rPr>
              <a:t>Banana</a:t>
            </a:r>
            <a:r>
              <a:rPr lang="ja-JP">
                <a:solidFill>
                  <a:schemeClr val="dk1"/>
                </a:solidFill>
              </a:rPr>
              <a:t>と</a:t>
            </a:r>
            <a:r>
              <a:rPr lang="ja-JP">
                <a:solidFill>
                  <a:srgbClr val="188038"/>
                </a:solidFill>
                <a:latin typeface="Roboto Mono"/>
                <a:ea typeface="Roboto Mono"/>
                <a:cs typeface="Roboto Mono"/>
                <a:sym typeface="Roboto Mono"/>
              </a:rPr>
              <a:t>banana</a:t>
            </a:r>
            <a:r>
              <a:rPr lang="ja-JP">
                <a:solidFill>
                  <a:schemeClr val="dk1"/>
                </a:solidFill>
              </a:rPr>
              <a:t>が連続して表示されます。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utf8_bin</a:t>
            </a:r>
            <a:endParaRPr b="1" dirty="0">
              <a:solidFill>
                <a:schemeClr val="dk1"/>
              </a:solidFill>
            </a:endParaRPr>
          </a:p>
          <a:p>
            <a:pPr marL="0" lvl="0" indent="0" algn="l" rtl="0">
              <a:lnSpc>
                <a:spcPct val="115000"/>
              </a:lnSpc>
              <a:spcBef>
                <a:spcPts val="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TABLE example (</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name VARCHAR(255) COLLATE utf8_bin</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INSERT INTO example (name) VALUES ('apple'), ('Banana'), ('banana'), ('Apple');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結果:</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Banana</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apple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banana</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ここでは、大文字小文字が区別されるため、</a:t>
            </a:r>
            <a:r>
              <a:rPr lang="ja-JP">
                <a:solidFill>
                  <a:srgbClr val="188038"/>
                </a:solidFill>
                <a:latin typeface="Roboto Mono"/>
                <a:ea typeface="Roboto Mono"/>
                <a:cs typeface="Roboto Mono"/>
                <a:sym typeface="Roboto Mono"/>
              </a:rPr>
              <a:t>Apple</a:t>
            </a:r>
            <a:r>
              <a:rPr lang="ja-JP">
                <a:solidFill>
                  <a:schemeClr val="dk1"/>
                </a:solidFill>
              </a:rPr>
              <a:t>と</a:t>
            </a:r>
            <a:r>
              <a:rPr lang="ja-JP">
                <a:solidFill>
                  <a:srgbClr val="188038"/>
                </a:solidFill>
                <a:latin typeface="Roboto Mono"/>
                <a:ea typeface="Roboto Mono"/>
                <a:cs typeface="Roboto Mono"/>
                <a:sym typeface="Roboto Mono"/>
              </a:rPr>
              <a:t>apple</a:t>
            </a:r>
            <a:r>
              <a:rPr lang="ja-JP">
                <a:solidFill>
                  <a:schemeClr val="dk1"/>
                </a:solidFill>
              </a:rPr>
              <a:t>、</a:t>
            </a:r>
            <a:r>
              <a:rPr lang="ja-JP">
                <a:solidFill>
                  <a:srgbClr val="188038"/>
                </a:solidFill>
                <a:latin typeface="Roboto Mono"/>
                <a:ea typeface="Roboto Mono"/>
                <a:cs typeface="Roboto Mono"/>
                <a:sym typeface="Roboto Mono"/>
              </a:rPr>
              <a:t>Banana</a:t>
            </a:r>
            <a:r>
              <a:rPr lang="ja-JP">
                <a:solidFill>
                  <a:schemeClr val="dk1"/>
                </a:solidFill>
              </a:rPr>
              <a:t>と</a:t>
            </a:r>
            <a:r>
              <a:rPr lang="ja-JP">
                <a:solidFill>
                  <a:srgbClr val="188038"/>
                </a:solidFill>
                <a:latin typeface="Roboto Mono"/>
                <a:ea typeface="Roboto Mono"/>
                <a:cs typeface="Roboto Mono"/>
                <a:sym typeface="Roboto Mono"/>
              </a:rPr>
              <a:t>banana</a:t>
            </a:r>
            <a:r>
              <a:rPr lang="ja-JP">
                <a:solidFill>
                  <a:schemeClr val="dk1"/>
                </a:solidFill>
              </a:rPr>
              <a:t>が異なる順序で表示されます。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アスキーコードに基づくソート</a:t>
            </a:r>
            <a:r>
              <a:rPr lang="ja-JP">
                <a:solidFill>
                  <a:schemeClr val="dk1"/>
                </a:solidFill>
              </a:rPr>
              <a:t>: 基本的な文字の数値表現に従って行われますが、データベースでは一般的ではありません。</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照合順序（Collation）</a:t>
            </a:r>
            <a:r>
              <a:rPr lang="ja-JP">
                <a:solidFill>
                  <a:schemeClr val="dk1"/>
                </a:solidFill>
              </a:rPr>
              <a:t>: 文字列のソートと比較のルールを定義し、デフォルトの挙動やカスタムの設定によりソートの順序が決定されます。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実際のデータベース設定</a:t>
            </a:r>
            <a:r>
              <a:rPr lang="ja-JP">
                <a:solidFill>
                  <a:schemeClr val="dk1"/>
                </a:solidFill>
              </a:rPr>
              <a:t>: データベースのカラムやテーブルごとに照合順序を指定することで、特定のソートルールを適用できます。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適切な照合順序を選択することで、文字列データのソートや検索の挙動を期待通りに制御することが可能です。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indexを作成すると新しく番号が割り当てられますか。または、今あるデータが木構造に並べ替えられるのですか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インデックスを作成するとき、新しい番号が割り当てられるのではなく、既存のデータが選択されたインデックス構造に基づいて整理されます。以下では、このプロセスを詳細に説明します。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インデックス作成のプロセス</a:t>
            </a:r>
            <a:endParaRPr sz="1300" b="1"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b="1">
                <a:solidFill>
                  <a:schemeClr val="dk1"/>
                </a:solidFill>
              </a:rPr>
              <a:t>データ取得</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インデックスを作成する際、データベースは対象となるテーブルのカラムから全てのデータを取得します。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インデックスエントリの生成</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各データエントリに対して、インデックスエントリを生成します。このインデックスエントリには、インデックスキー（インデックス対象のカラムの値）と、対応する行へのポインタ（行IDやページID）が含まれます。</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b="1">
                <a:solidFill>
                  <a:schemeClr val="dk1"/>
                </a:solidFill>
              </a:rPr>
              <a:t>インデックス構造への挿入</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生成されたインデックスエントリを選択されたインデックス構造に挿入します。一般的なインデックス構造としてはB-Treeがあり、この場合、インデックスエントリはB-Treeのノードとして挿入されます。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B-Treeインデックスの場合の詳細</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1. ルートノードの作成</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最初に、B-Treeのルートノードが作成されます。このノードはインデックス全体のエントリポイントとなります。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2. ノードへのエントリの挿入</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取得したキー値に基づいて、インデックスエントリをB-Treeの適切な位置にソート順に従って挿入します。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3. ノードの分割とバランス調整</a:t>
            </a:r>
            <a:endParaRPr b="1"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ノードがいっぱいになると、ノードの分割（スプリット）が行われ、新しいノードが作成されます。分割がルートノードに達する場合、新しいルートノードが作成され、ツリーの高さが1段階増えます。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データの再配置と並べ替え</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b="1">
                <a:solidFill>
                  <a:schemeClr val="dk1"/>
                </a:solidFill>
              </a:rPr>
              <a:t>既存データの並べ替え</a:t>
            </a:r>
            <a:r>
              <a:rPr lang="ja-JP">
                <a:solidFill>
                  <a:schemeClr val="dk1"/>
                </a:solidFill>
              </a:rPr>
              <a:t>:</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a:solidFill>
                  <a:schemeClr val="dk1"/>
                </a:solidFill>
              </a:rPr>
              <a:t>データ自体は元のテーブルにそのまま残りますが、インデックスエントリがインデックス構造に従って並べ替えられます。したがって、インデックスが作成された後、データベースはインデックスを使用して高速に検索やソートを行うことが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例</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以下に、インデックスを作成する具体的なSQL例とそのプロセスを示します。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employees</a:t>
            </a:r>
            <a:r>
              <a:rPr lang="ja-JP">
                <a:solidFill>
                  <a:schemeClr val="dk1"/>
                </a:solidFill>
              </a:rPr>
              <a:t>テーブルの</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カラムに対してインデックスを作成します。このプロセスは以下のように進行します。</a:t>
            </a:r>
            <a:endParaRPr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a:solidFill>
                  <a:srgbClr val="188038"/>
                </a:solidFill>
                <a:latin typeface="Roboto Mono"/>
                <a:ea typeface="Roboto Mono"/>
                <a:cs typeface="Roboto Mono"/>
                <a:sym typeface="Roboto Mono"/>
              </a:rPr>
              <a:t>employees</a:t>
            </a:r>
            <a:r>
              <a:rPr lang="ja-JP">
                <a:solidFill>
                  <a:schemeClr val="dk1"/>
                </a:solidFill>
              </a:rPr>
              <a:t>テーブルから全ての</a:t>
            </a:r>
            <a:r>
              <a:rPr lang="ja-JP">
                <a:solidFill>
                  <a:srgbClr val="188038"/>
                </a:solidFill>
                <a:latin typeface="Roboto Mono"/>
                <a:ea typeface="Roboto Mono"/>
                <a:cs typeface="Roboto Mono"/>
                <a:sym typeface="Roboto Mono"/>
              </a:rPr>
              <a:t>lastname</a:t>
            </a:r>
            <a:r>
              <a:rPr lang="ja-JP">
                <a:solidFill>
                  <a:schemeClr val="dk1"/>
                </a:solidFill>
              </a:rPr>
              <a:t>データを取得。</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a:solidFill>
                  <a:schemeClr val="dk1"/>
                </a:solidFill>
              </a:rPr>
              <a:t>それぞれの</a:t>
            </a:r>
            <a:r>
              <a:rPr lang="ja-JP">
                <a:solidFill>
                  <a:srgbClr val="188038"/>
                </a:solidFill>
                <a:latin typeface="Roboto Mono"/>
                <a:ea typeface="Roboto Mono"/>
                <a:cs typeface="Roboto Mono"/>
                <a:sym typeface="Roboto Mono"/>
              </a:rPr>
              <a:t>lastname</a:t>
            </a:r>
            <a:r>
              <a:rPr lang="ja-JP">
                <a:solidFill>
                  <a:schemeClr val="dk1"/>
                </a:solidFill>
              </a:rPr>
              <a:t>値に対して、インデックスエントリ（キーとポインタ）を生成。</a:t>
            </a:r>
            <a:endParaRPr dirty="0">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a:solidFill>
                  <a:schemeClr val="dk1"/>
                </a:solidFill>
              </a:rPr>
              <a:t>これらのエントリをB-Tree構造に従って挿入し、必要に応じてノードを分割しバランスを取る。</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インデックス作成後のデータ操作</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インデックスが作成された後、テーブルに対するデータ操作（挿入、更新、削除）はインデックスにも反映されます。</a:t>
            </a:r>
            <a:endParaRPr dirty="0">
              <a:solidFill>
                <a:schemeClr val="dk1"/>
              </a:solidFill>
            </a:endParaRPr>
          </a:p>
          <a:p>
            <a:pPr marL="457200" lvl="0" indent="-298450" algn="l" rtl="0">
              <a:lnSpc>
                <a:spcPct val="115000"/>
              </a:lnSpc>
              <a:spcBef>
                <a:spcPts val="1200"/>
              </a:spcBef>
              <a:spcAft>
                <a:spcPts val="0"/>
              </a:spcAft>
              <a:buClr>
                <a:schemeClr val="dk1"/>
              </a:buClr>
              <a:buSzPts val="1100"/>
              <a:buChar char="●"/>
            </a:pPr>
            <a:r>
              <a:rPr lang="ja-JP" b="1">
                <a:solidFill>
                  <a:schemeClr val="dk1"/>
                </a:solidFill>
              </a:rPr>
              <a:t>挿入</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新しいデータがテーブルに挿入されると、対応するインデックスエントリも生成され、インデックス構造に追加されます。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更新</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インデックス対象のカラムが更新されると、古いインデックスエントリが削除され、新しいエントリが追加されます。</a:t>
            </a:r>
            <a:endParaRPr dirty="0">
              <a:solidFill>
                <a:schemeClr val="dk1"/>
              </a:solidFill>
            </a:endParaRPr>
          </a:p>
          <a:p>
            <a:pPr marL="457200" lvl="0" indent="-298450" algn="l" rtl="0">
              <a:lnSpc>
                <a:spcPct val="115000"/>
              </a:lnSpc>
              <a:spcBef>
                <a:spcPts val="0"/>
              </a:spcBef>
              <a:spcAft>
                <a:spcPts val="0"/>
              </a:spcAft>
              <a:buClr>
                <a:schemeClr val="dk1"/>
              </a:buClr>
              <a:buSzPts val="1100"/>
              <a:buChar char="●"/>
            </a:pPr>
            <a:r>
              <a:rPr lang="ja-JP" b="1">
                <a:solidFill>
                  <a:schemeClr val="dk1"/>
                </a:solidFill>
              </a:rPr>
              <a:t>削除</a:t>
            </a:r>
            <a:r>
              <a:rPr lang="ja-JP">
                <a:solidFill>
                  <a:schemeClr val="dk1"/>
                </a:solidFill>
              </a:rPr>
              <a:t>:</a:t>
            </a:r>
            <a:endParaRPr dirty="0">
              <a:solidFill>
                <a:schemeClr val="dk1"/>
              </a:solidFill>
            </a:endParaRPr>
          </a:p>
          <a:p>
            <a:pPr marL="914400" lvl="1" indent="-298450" algn="l" rtl="0">
              <a:lnSpc>
                <a:spcPct val="115000"/>
              </a:lnSpc>
              <a:spcBef>
                <a:spcPts val="0"/>
              </a:spcBef>
              <a:spcAft>
                <a:spcPts val="0"/>
              </a:spcAft>
              <a:buClr>
                <a:schemeClr val="dk1"/>
              </a:buClr>
              <a:buSzPts val="1100"/>
              <a:buChar char="○"/>
            </a:pPr>
            <a:r>
              <a:rPr lang="ja-JP">
                <a:solidFill>
                  <a:schemeClr val="dk1"/>
                </a:solidFill>
              </a:rPr>
              <a:t>データが削除されると、対応するインデックスエントリも削除されます。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を作成する際に、新しい番号が割り当てられるのではなく、既存のデータがインデックス構造（例えばB-Tree）に基づいて整理されます。このプロセスにより、データの検索やソートが効率化され、クエリパフォーマンスが向上します。インデックス作成後も、データの挿入、更新、削除に伴ってインデックスは動的に更新され、常に最新のデータを反映するように維持され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postgresqlで木構造を作成する際にどのようにソートされた後のデータを見ることはできますか</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ChatGPT</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PostgreSQLでインデックスを作成し、そのインデックス構造を確認することは、インデックスがどのようにデータをソートしているかを理解する上で重要です。直接的にインデックス構造を可視化する手段はありませんが、インデックスを利用したクエリの実行計画や、インデックスのデータを順次取り出すクエリを用いることで、インデックスのソート順を間接的に確認することが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インデックスの作成</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まず、テーブルとインデックスを作成します。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TABLE employees (</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id SERIAL PRIMARY KEY,</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lastname VARCHAR(100),</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    firstname VARCHAR(100)</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INSERT INTO employees (lastname, firstname) VALUES</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('Smith', 'John'),</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('Doe', 'Jane'),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('Brown', 'Alice'),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('Davis', 'Bob'),</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('Wilson', 'Charlie');</a:t>
            </a: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endParaRPr dirty="0">
              <a:solidFill>
                <a:srgbClr val="188038"/>
              </a:solidFill>
              <a:latin typeface="Roboto Mono"/>
              <a:ea typeface="Roboto Mono"/>
              <a:cs typeface="Roboto Mono"/>
              <a:sym typeface="Roboto Mono"/>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インデックスの利用</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インデックスがどのようにソートされているかを確認するためには、そのインデックスを利用したクエリの実行計画を確認します。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EXPLAIN ANALYZE SELECT * FROM employees ORDER BY 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このクエリを実行すると、PostgreSQLは</a:t>
            </a:r>
            <a:r>
              <a:rPr lang="ja-JP">
                <a:solidFill>
                  <a:srgbClr val="188038"/>
                </a:solidFill>
                <a:latin typeface="Roboto Mono"/>
                <a:ea typeface="Roboto Mono"/>
                <a:cs typeface="Roboto Mono"/>
                <a:sym typeface="Roboto Mono"/>
              </a:rPr>
              <a:t>idx_lastname</a:t>
            </a:r>
            <a:r>
              <a:rPr lang="ja-JP">
                <a:solidFill>
                  <a:schemeClr val="dk1"/>
                </a:solidFill>
              </a:rPr>
              <a:t>インデックスを使用してデータをソートします。</a:t>
            </a:r>
            <a:r>
              <a:rPr lang="ja-JP">
                <a:solidFill>
                  <a:srgbClr val="188038"/>
                </a:solidFill>
                <a:latin typeface="Roboto Mono"/>
                <a:ea typeface="Roboto Mono"/>
                <a:cs typeface="Roboto Mono"/>
                <a:sym typeface="Roboto Mono"/>
              </a:rPr>
              <a:t>EXPLAIN ANALYZE</a:t>
            </a:r>
            <a:r>
              <a:rPr lang="ja-JP">
                <a:solidFill>
                  <a:schemeClr val="dk1"/>
                </a:solidFill>
              </a:rPr>
              <a:t>の出力を確認することで、インデックスが適切に使用されているかどうかを確認できます。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インデックス順にデータを取得</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インデックスがどのようにデータをソートしているかを直接確認するためには、インデックス順にデータを取得するクエリを実行します。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employees ORDER BY 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このクエリは</a:t>
            </a:r>
            <a:r>
              <a:rPr lang="ja-JP">
                <a:solidFill>
                  <a:srgbClr val="188038"/>
                </a:solidFill>
                <a:latin typeface="Roboto Mono"/>
                <a:ea typeface="Roboto Mono"/>
                <a:cs typeface="Roboto Mono"/>
                <a:sym typeface="Roboto Mono"/>
              </a:rPr>
              <a:t>lastname</a:t>
            </a:r>
            <a:r>
              <a:rPr lang="ja-JP">
                <a:solidFill>
                  <a:schemeClr val="dk1"/>
                </a:solidFill>
              </a:rPr>
              <a:t>に基づいてデータをソートして返します。インデックスが正しく機能している場合、このソートはインデックスを利用して効率的に行われます。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インデックススキャンの実行計画</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インデックススキャンの実行計画を確認することで、インデックスがどのように使用されているかを詳細に理解できます。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EXPLAIN (ANALYZE, BUFFERS) SELECT * FROM employees WHERE lastname = 'Doe';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このクエリの</a:t>
            </a:r>
            <a:r>
              <a:rPr lang="ja-JP">
                <a:solidFill>
                  <a:srgbClr val="188038"/>
                </a:solidFill>
                <a:latin typeface="Roboto Mono"/>
                <a:ea typeface="Roboto Mono"/>
                <a:cs typeface="Roboto Mono"/>
                <a:sym typeface="Roboto Mono"/>
              </a:rPr>
              <a:t>EXPLAIN</a:t>
            </a:r>
            <a:r>
              <a:rPr lang="ja-JP">
                <a:solidFill>
                  <a:schemeClr val="dk1"/>
                </a:solidFill>
              </a:rPr>
              <a:t>出力には、インデックススキャンの詳細情報が含まれます。これにより、インデックスを使用した検索のパフォーマンスを確認できます。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pgstattupleを利用したインデックスの詳細確認</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rgbClr val="188038"/>
                </a:solidFill>
                <a:latin typeface="Roboto Mono"/>
                <a:ea typeface="Roboto Mono"/>
                <a:cs typeface="Roboto Mono"/>
                <a:sym typeface="Roboto Mono"/>
              </a:rPr>
              <a:t>pgstattuple</a:t>
            </a:r>
            <a:r>
              <a:rPr lang="ja-JP">
                <a:solidFill>
                  <a:schemeClr val="dk1"/>
                </a:solidFill>
              </a:rPr>
              <a:t>拡張を使用することで、インデックスの詳細な統計情報を確認することもできます。この拡張は、インデックスのデータ分布や空き領域などの情報を提供します。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まず、</a:t>
            </a:r>
            <a:r>
              <a:rPr lang="ja-JP">
                <a:solidFill>
                  <a:srgbClr val="188038"/>
                </a:solidFill>
                <a:latin typeface="Roboto Mono"/>
                <a:ea typeface="Roboto Mono"/>
                <a:cs typeface="Roboto Mono"/>
                <a:sym typeface="Roboto Mono"/>
              </a:rPr>
              <a:t>pgstattuple</a:t>
            </a:r>
            <a:r>
              <a:rPr lang="ja-JP">
                <a:solidFill>
                  <a:schemeClr val="dk1"/>
                </a:solidFill>
              </a:rPr>
              <a:t>拡張をインストールします。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CREATE EXTENSION pgstattuple;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次に、インデックスの統計情報を取得します。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sql</a:t>
            </a:r>
            <a:endParaRPr dirty="0">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コードをコピーする</a:t>
            </a:r>
            <a:endParaRPr dirty="0">
              <a:solidFill>
                <a:schemeClr val="dk1"/>
              </a:solidFill>
            </a:endParaRPr>
          </a:p>
          <a:p>
            <a:pPr marL="0" lvl="0" indent="0" algn="l" rtl="0">
              <a:spcBef>
                <a:spcPts val="0"/>
              </a:spcBef>
              <a:spcAft>
                <a:spcPts val="0"/>
              </a:spcAft>
              <a:buNone/>
            </a:pPr>
            <a:r>
              <a:rPr lang="ja-JP">
                <a:solidFill>
                  <a:srgbClr val="188038"/>
                </a:solidFill>
                <a:latin typeface="Roboto Mono"/>
                <a:ea typeface="Roboto Mono"/>
                <a:cs typeface="Roboto Mono"/>
                <a:sym typeface="Roboto Mono"/>
              </a:rPr>
              <a:t>SELECT * FROM pgstatindex('idx_lastname');</a:t>
            </a:r>
            <a:endParaRPr dirty="0">
              <a:solidFill>
                <a:srgbClr val="188038"/>
              </a:solidFill>
              <a:latin typeface="Roboto Mono"/>
              <a:ea typeface="Roboto Mono"/>
              <a:cs typeface="Roboto Mono"/>
              <a:sym typeface="Roboto Mono"/>
            </a:endParaRPr>
          </a:p>
          <a:p>
            <a:pPr marL="0" lvl="0" indent="0" algn="l" rtl="0">
              <a:lnSpc>
                <a:spcPct val="115000"/>
              </a:lnSpc>
              <a:spcBef>
                <a:spcPts val="0"/>
              </a:spcBef>
              <a:spcAft>
                <a:spcPts val="0"/>
              </a:spcAft>
              <a:buClr>
                <a:schemeClr val="dk1"/>
              </a:buClr>
              <a:buSzPts val="1100"/>
              <a:buFont typeface="Arial"/>
              <a:buNone/>
            </a:pP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このクエリは、インデックスのページ数、ツリーの深さ、使用率などの詳細情報を提供します。</a:t>
            </a:r>
            <a:endParaRPr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sz="1300" b="1">
                <a:solidFill>
                  <a:schemeClr val="dk1"/>
                </a:solidFill>
              </a:rPr>
              <a:t>まとめ</a:t>
            </a:r>
            <a:endParaRPr sz="1300" b="1"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PostgreSQLでインデックスのソート順を確認するためには、インデックスを利用したクエリの実行計画を確認することが有効です。</a:t>
            </a:r>
            <a:r>
              <a:rPr lang="ja-JP">
                <a:solidFill>
                  <a:srgbClr val="188038"/>
                </a:solidFill>
                <a:latin typeface="Roboto Mono"/>
                <a:ea typeface="Roboto Mono"/>
                <a:cs typeface="Roboto Mono"/>
                <a:sym typeface="Roboto Mono"/>
              </a:rPr>
              <a:t>EXPLAIN</a:t>
            </a:r>
            <a:r>
              <a:rPr lang="ja-JP">
                <a:solidFill>
                  <a:schemeClr val="dk1"/>
                </a:solidFill>
              </a:rPr>
              <a:t>や</a:t>
            </a:r>
            <a:r>
              <a:rPr lang="ja-JP">
                <a:solidFill>
                  <a:srgbClr val="188038"/>
                </a:solidFill>
                <a:latin typeface="Roboto Mono"/>
                <a:ea typeface="Roboto Mono"/>
                <a:cs typeface="Roboto Mono"/>
                <a:sym typeface="Roboto Mono"/>
              </a:rPr>
              <a:t>EXPLAIN ANALYZE</a:t>
            </a:r>
            <a:r>
              <a:rPr lang="ja-JP">
                <a:solidFill>
                  <a:schemeClr val="dk1"/>
                </a:solidFill>
              </a:rPr>
              <a:t>を使用して、インデックスがどのように使用されているかを把握し、インデックス順にデータを取得するクエリを実行することで、インデックスのソート順を間接的に確認できます。また、</a:t>
            </a:r>
            <a:r>
              <a:rPr lang="ja-JP">
                <a:solidFill>
                  <a:srgbClr val="188038"/>
                </a:solidFill>
                <a:latin typeface="Roboto Mono"/>
                <a:ea typeface="Roboto Mono"/>
                <a:cs typeface="Roboto Mono"/>
                <a:sym typeface="Roboto Mono"/>
              </a:rPr>
              <a:t>pgstattuple</a:t>
            </a:r>
            <a:r>
              <a:rPr lang="ja-JP">
                <a:solidFill>
                  <a:schemeClr val="dk1"/>
                </a:solidFill>
              </a:rPr>
              <a:t>拡張を使用することで、インデックスの詳細な統計情報を取得することも可能です。</a:t>
            </a:r>
            <a:endParaRPr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solidFill>
                  <a:schemeClr val="dk1"/>
                </a:solidFill>
              </a:rPr>
              <a:t>4o</a:t>
            </a:r>
            <a:endParaRPr dirty="0">
              <a:solidFill>
                <a:schemeClr val="dk1"/>
              </a:solidFill>
            </a:endParaRPr>
          </a:p>
          <a:p>
            <a:pPr marL="0" lvl="0" indent="0" algn="l" rtl="0">
              <a:spcBef>
                <a:spcPts val="0"/>
              </a:spcBef>
              <a:spcAft>
                <a:spcPts val="0"/>
              </a:spcAft>
              <a:buNone/>
            </a:pPr>
            <a:endParaRPr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6"/>
        <p:cNvGrpSpPr/>
        <p:nvPr/>
      </p:nvGrpSpPr>
      <p:grpSpPr>
        <a:xfrm>
          <a:off x="0" y="0"/>
          <a:ext cx="0" cy="0"/>
          <a:chOff x="0" y="0"/>
          <a:chExt cx="0" cy="0"/>
        </a:xfrm>
      </p:grpSpPr>
      <p:sp>
        <p:nvSpPr>
          <p:cNvPr id="807" name="Google Shape;807;g2df80ae62b9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8" name="Google Shape;808;g2df80ae62b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e1080c98f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e1080c98f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t>配列の添字も「インデックス」</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欲しい情報を探しやすくする為の仕組みかなあ</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df2d17202a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df2d17202a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t>インデックスはパフォーマンス向上のためのツールですが、必要以上に多くのインデックスを作成することは逆効果になる可能性があります。</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まず、インデックス自体がデータベースのストレージを消費します。大量のインデックスを作成すると、データベースのストレージ容量が不必要に圧迫されてしまうのです。</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また、インデックスはデータの挿入、更新、削除を遅くする可能性もあります。これらの操作が行われるたびに、データベースは関連するインデックスも更新しなければなりません。インデックスが多ければ多いほど、この更新作業は重たくなるためです。</a:t>
            </a:r>
            <a:endParaRPr/>
          </a:p>
          <a:p>
            <a:pPr marL="0" lvl="0" indent="0" algn="l" rtl="0">
              <a:spcBef>
                <a:spcPts val="0"/>
              </a:spcBef>
              <a:spcAft>
                <a:spcPts val="0"/>
              </a:spcAft>
              <a:buClr>
                <a:schemeClr val="dk1"/>
              </a:buClr>
              <a:buSzPts val="1100"/>
              <a:buFont typeface="Arial"/>
              <a:buNone/>
            </a:pPr>
            <a:r>
              <a:rPr lang="ja-JP"/>
              <a:t>インデックスは作成した後も定期的なメンテナンスが欠かせません。</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データベースのデータが変更されると、インデックスの効率が低下する可能性があります。これは、インデックスの内部構造がデータの追加や削除によって最適でなくなる場合があるからです。</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このような状況を避けるために、定期的なインデックスの再構築や再編成が必要です。</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また、インデックスはその存在意義を常に評価する必要があります。一度作成したインデックスが常に有用であるとは限りません。</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ja-JP"/>
              <a:t>データの使用パターンが変わると、インデックスの効果も変わる可能性があります。そのため、不要になったインデックスは積極的に削除するようにしましょう。</a:t>
            </a:r>
            <a:endParaRPr/>
          </a:p>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g2df2d17202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 name="Google Shape;822;g2df2d17202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sz="1200">
                <a:solidFill>
                  <a:srgbClr val="333333"/>
                </a:solidFill>
                <a:highlight>
                  <a:srgbClr val="FDFDFD"/>
                </a:highlight>
                <a:latin typeface="Meiryo"/>
                <a:ea typeface="Meiryo"/>
                <a:cs typeface="Meiryo"/>
                <a:sym typeface="Meiryo"/>
              </a:rPr>
              <a:t>テーブルにインデックスを作成するには、”CREATE INDEX”文を使用します。たとえば、“employees”テーブルの”last_name”列にインデックスを作成するには、次のように記述します。</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7"/>
        <p:cNvGrpSpPr/>
        <p:nvPr/>
      </p:nvGrpSpPr>
      <p:grpSpPr>
        <a:xfrm>
          <a:off x="0" y="0"/>
          <a:ext cx="0" cy="0"/>
          <a:chOff x="0" y="0"/>
          <a:chExt cx="0" cy="0"/>
        </a:xfrm>
      </p:grpSpPr>
      <p:sp>
        <p:nvSpPr>
          <p:cNvPr id="828" name="Google Shape;828;g2df80ae62b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 name="Google Shape;829;g2df80ae62b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2df80ae62b9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2df80ae62b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2df80ae62b9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2df80ae62b9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8"/>
        <p:cNvGrpSpPr/>
        <p:nvPr/>
      </p:nvGrpSpPr>
      <p:grpSpPr>
        <a:xfrm>
          <a:off x="0" y="0"/>
          <a:ext cx="0" cy="0"/>
          <a:chOff x="0" y="0"/>
          <a:chExt cx="0" cy="0"/>
        </a:xfrm>
      </p:grpSpPr>
      <p:sp>
        <p:nvSpPr>
          <p:cNvPr id="849" name="Google Shape;849;g2e2372c0ef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 name="Google Shape;850;g2e2372c0ef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2e2935e740a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8" name="Google Shape;858;g2e2935e740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2e2935e740a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2e2935e740a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2e2935e740a_1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2e2935e740a_1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
        <p:cNvGrpSpPr/>
        <p:nvPr/>
      </p:nvGrpSpPr>
      <p:grpSpPr>
        <a:xfrm>
          <a:off x="0" y="0"/>
          <a:ext cx="0" cy="0"/>
          <a:chOff x="0" y="0"/>
          <a:chExt cx="0" cy="0"/>
        </a:xfrm>
      </p:grpSpPr>
      <p:sp>
        <p:nvSpPr>
          <p:cNvPr id="884" name="Google Shape;884;g2e2935e740a_1_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 name="Google Shape;885;g2e2935e740a_1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e2372c0ef2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e2372c0ef2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2e2da6f17fc_1_2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2e2da6f17fc_1_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2e2da6f17fc_1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2e2da6f17fc_1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2e2935e740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2e2935e740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6"/>
        <p:cNvGrpSpPr/>
        <p:nvPr/>
      </p:nvGrpSpPr>
      <p:grpSpPr>
        <a:xfrm>
          <a:off x="0" y="0"/>
          <a:ext cx="0" cy="0"/>
          <a:chOff x="0" y="0"/>
          <a:chExt cx="0" cy="0"/>
        </a:xfrm>
      </p:grpSpPr>
      <p:sp>
        <p:nvSpPr>
          <p:cNvPr id="917" name="Google Shape;917;g2e2da6f17f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8" name="Google Shape;918;g2e2da6f17f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2e2da6f17fc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2e2da6f17fc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2e2da6f17fc_1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2e2da6f17fc_1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0"/>
        <p:cNvGrpSpPr/>
        <p:nvPr/>
      </p:nvGrpSpPr>
      <p:grpSpPr>
        <a:xfrm>
          <a:off x="0" y="0"/>
          <a:ext cx="0" cy="0"/>
          <a:chOff x="0" y="0"/>
          <a:chExt cx="0" cy="0"/>
        </a:xfrm>
      </p:grpSpPr>
      <p:sp>
        <p:nvSpPr>
          <p:cNvPr id="941" name="Google Shape;941;g2e2da6f17fc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2" name="Google Shape;942;g2e2da6f17fc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2e2da6f17fc_1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2e2da6f17fc_1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0"/>
        <p:cNvGrpSpPr/>
        <p:nvPr/>
      </p:nvGrpSpPr>
      <p:grpSpPr>
        <a:xfrm>
          <a:off x="0" y="0"/>
          <a:ext cx="0" cy="0"/>
          <a:chOff x="0" y="0"/>
          <a:chExt cx="0" cy="0"/>
        </a:xfrm>
      </p:grpSpPr>
      <p:sp>
        <p:nvSpPr>
          <p:cNvPr id="961" name="Google Shape;961;g2e2da6f17fc_1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2" name="Google Shape;962;g2e2da6f17fc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2e2da6f17fc_1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2e2da6f17fc_1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e2d17292f4_0_1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e2d17292f4_0_1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2e2da6f17fc_1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2e2da6f17fc_1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2e2da6f17fc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2e2da6f17fc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
        <p:cNvGrpSpPr/>
        <p:nvPr/>
      </p:nvGrpSpPr>
      <p:grpSpPr>
        <a:xfrm>
          <a:off x="0" y="0"/>
          <a:ext cx="0" cy="0"/>
          <a:chOff x="0" y="0"/>
          <a:chExt cx="0" cy="0"/>
        </a:xfrm>
      </p:grpSpPr>
      <p:sp>
        <p:nvSpPr>
          <p:cNvPr id="1010" name="Google Shape;1010;g2e2d17292f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1" name="Google Shape;1011;g2e2d17292f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2e2d17292f4_0_2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2e2d17292f4_0_2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tLang="ja-JP" dirty="0">
                <a:solidFill>
                  <a:schemeClr val="dk1"/>
                </a:solidFill>
              </a:rPr>
              <a:t>index</a:t>
            </a:r>
            <a:r>
              <a:rPr lang="ja-JP" altLang="en-US">
                <a:solidFill>
                  <a:schemeClr val="dk1"/>
                </a:solidFill>
              </a:rPr>
              <a:t>が張られると裏でどのように動いているのか</a:t>
            </a: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インデックスがデータベースに作成されると、データベース管理システム（</a:t>
            </a:r>
            <a:r>
              <a:rPr lang="en" altLang="ja-JP" dirty="0">
                <a:solidFill>
                  <a:schemeClr val="dk1"/>
                </a:solidFill>
              </a:rPr>
              <a:t>DBMS</a:t>
            </a:r>
            <a:r>
              <a:rPr lang="ja-JP" altLang="en">
                <a:solidFill>
                  <a:schemeClr val="dk1"/>
                </a:solidFill>
              </a:rPr>
              <a:t>）</a:t>
            </a:r>
            <a:r>
              <a:rPr lang="ja-JP" altLang="en-US">
                <a:solidFill>
                  <a:schemeClr val="dk1"/>
                </a:solidFill>
              </a:rPr>
              <a:t>は、データの検索やソート、挿入、更新、削除の操作を効率化するために、いくつかの内部処理を行う</a:t>
            </a: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インデックスが作成されるとき、そしてその後のクエリ実行時に裏でどのような処理が行われるかについて説明する</a:t>
            </a:r>
          </a:p>
          <a:p>
            <a:pPr marL="457200" lvl="0" indent="-298450" algn="l" rtl="0">
              <a:lnSpc>
                <a:spcPct val="115000"/>
              </a:lnSpc>
              <a:spcBef>
                <a:spcPts val="1200"/>
              </a:spcBef>
              <a:spcAft>
                <a:spcPts val="0"/>
              </a:spcAft>
              <a:buClr>
                <a:schemeClr val="dk1"/>
              </a:buClr>
              <a:buSzPts val="1100"/>
              <a:buAutoNum type="arabicPeriod"/>
            </a:pPr>
            <a:r>
              <a:rPr lang="ja-JP" altLang="en-US" b="1">
                <a:solidFill>
                  <a:schemeClr val="dk1"/>
                </a:solidFill>
              </a:rPr>
              <a:t>インデックスの構造の選択</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インデックスにはさまざまな種類がありますが、最も一般的なのは</a:t>
            </a:r>
            <a:r>
              <a:rPr lang="en" altLang="ja-JP" dirty="0">
                <a:solidFill>
                  <a:schemeClr val="dk1"/>
                </a:solidFill>
              </a:rPr>
              <a:t>B-Tree</a:t>
            </a:r>
            <a:r>
              <a:rPr lang="ja-JP" altLang="en-US">
                <a:solidFill>
                  <a:schemeClr val="dk1"/>
                </a:solidFill>
              </a:rPr>
              <a:t>インデックスです。他にハッシュインデックスや</a:t>
            </a:r>
            <a:r>
              <a:rPr lang="en" altLang="ja-JP" dirty="0" err="1">
                <a:solidFill>
                  <a:schemeClr val="dk1"/>
                </a:solidFill>
              </a:rPr>
              <a:t>GiST</a:t>
            </a:r>
            <a:r>
              <a:rPr lang="ja-JP" altLang="en">
                <a:solidFill>
                  <a:schemeClr val="dk1"/>
                </a:solidFill>
              </a:rPr>
              <a:t>、</a:t>
            </a:r>
            <a:r>
              <a:rPr lang="en" altLang="ja-JP" dirty="0">
                <a:solidFill>
                  <a:schemeClr val="dk1"/>
                </a:solidFill>
              </a:rPr>
              <a:t>GIN</a:t>
            </a:r>
            <a:r>
              <a:rPr lang="ja-JP" altLang="en-US">
                <a:solidFill>
                  <a:schemeClr val="dk1"/>
                </a:solidFill>
              </a:rPr>
              <a:t>インデックスなどがあります。</a:t>
            </a:r>
            <a:r>
              <a:rPr lang="en" altLang="ja-JP" dirty="0">
                <a:solidFill>
                  <a:schemeClr val="dk1"/>
                </a:solidFill>
              </a:rPr>
              <a:t>DBMS</a:t>
            </a:r>
            <a:r>
              <a:rPr lang="ja-JP" altLang="en-US">
                <a:solidFill>
                  <a:schemeClr val="dk1"/>
                </a:solidFill>
              </a:rPr>
              <a:t>は指定されたインデックスの種類に基づいて適切なデータ構造を選択します。</a:t>
            </a: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インデックスエントリの生成</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インデックスを作成するカラムの値を取得し、それぞれの値に対してインデックスエントリを生成します。例えば、</a:t>
            </a:r>
            <a:r>
              <a:rPr lang="en" altLang="ja-JP" dirty="0">
                <a:solidFill>
                  <a:schemeClr val="dk1"/>
                </a:solidFill>
              </a:rPr>
              <a:t>B-Tree</a:t>
            </a:r>
            <a:r>
              <a:rPr lang="ja-JP" altLang="en-US">
                <a:solidFill>
                  <a:schemeClr val="dk1"/>
                </a:solidFill>
              </a:rPr>
              <a:t>インデックスの場合、各エントリはツリー構造のノードとして追加されます。</a:t>
            </a: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インデックスの構築</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生成されたインデックスエントリを使用して、指定されたデータ構造（例</a:t>
            </a:r>
            <a:r>
              <a:rPr lang="en-US" altLang="ja-JP" dirty="0">
                <a:solidFill>
                  <a:schemeClr val="dk1"/>
                </a:solidFill>
              </a:rPr>
              <a:t>: </a:t>
            </a:r>
            <a:r>
              <a:rPr lang="en" altLang="ja-JP" dirty="0">
                <a:solidFill>
                  <a:schemeClr val="dk1"/>
                </a:solidFill>
              </a:rPr>
              <a:t>B-Tree</a:t>
            </a:r>
            <a:r>
              <a:rPr lang="ja-JP" altLang="en">
                <a:solidFill>
                  <a:schemeClr val="dk1"/>
                </a:solidFill>
              </a:rPr>
              <a:t>）</a:t>
            </a:r>
            <a:r>
              <a:rPr lang="ja-JP" altLang="en-US">
                <a:solidFill>
                  <a:schemeClr val="dk1"/>
                </a:solidFill>
              </a:rPr>
              <a:t>を構築します。このプロセスには、データのソートやツリーのバランス調整が含まれます。</a:t>
            </a:r>
          </a:p>
          <a:p>
            <a:pPr marL="0" lvl="0" indent="0" algn="l" rtl="0">
              <a:lnSpc>
                <a:spcPct val="115000"/>
              </a:lnSpc>
              <a:spcBef>
                <a:spcPts val="1400"/>
              </a:spcBef>
              <a:spcAft>
                <a:spcPts val="0"/>
              </a:spcAft>
              <a:buClr>
                <a:schemeClr val="dk1"/>
              </a:buClr>
              <a:buSzPts val="1100"/>
              <a:buFont typeface="Arial"/>
              <a:buNone/>
            </a:pPr>
            <a:r>
              <a:rPr lang="ja-JP" altLang="en-US" sz="1300" b="1">
                <a:solidFill>
                  <a:schemeClr val="dk1"/>
                </a:solidFill>
              </a:rPr>
              <a:t>クエリ実行時</a:t>
            </a:r>
          </a:p>
          <a:p>
            <a:pPr marL="457200" lvl="0" indent="-298450" algn="l" rtl="0">
              <a:lnSpc>
                <a:spcPct val="115000"/>
              </a:lnSpc>
              <a:spcBef>
                <a:spcPts val="1200"/>
              </a:spcBef>
              <a:spcAft>
                <a:spcPts val="0"/>
              </a:spcAft>
              <a:buClr>
                <a:schemeClr val="dk1"/>
              </a:buClr>
              <a:buSzPts val="1100"/>
              <a:buAutoNum type="arabicPeriod"/>
            </a:pPr>
            <a:r>
              <a:rPr lang="ja-JP" altLang="en-US" b="1">
                <a:solidFill>
                  <a:schemeClr val="dk1"/>
                </a:solidFill>
              </a:rPr>
              <a:t>クエリの解析と最適化</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クエリが実行されると、</a:t>
            </a:r>
            <a:r>
              <a:rPr lang="en" altLang="ja-JP" dirty="0">
                <a:solidFill>
                  <a:schemeClr val="dk1"/>
                </a:solidFill>
              </a:rPr>
              <a:t>DBMS</a:t>
            </a:r>
            <a:r>
              <a:rPr lang="ja-JP" altLang="en-US">
                <a:solidFill>
                  <a:schemeClr val="dk1"/>
                </a:solidFill>
              </a:rPr>
              <a:t>はまずクエリを解析し、最適な実行計画を生成します。ここでインデックスの利用可能性が評価され、インデックスが利用可能で有用である場合は、インデックスを使った実行計画が選択されます。</a:t>
            </a: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インデックスの検索</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インデックスが使用される場合、</a:t>
            </a:r>
            <a:r>
              <a:rPr lang="en" altLang="ja-JP" dirty="0">
                <a:solidFill>
                  <a:schemeClr val="dk1"/>
                </a:solidFill>
              </a:rPr>
              <a:t>DBMS</a:t>
            </a:r>
            <a:r>
              <a:rPr lang="ja-JP" altLang="en-US">
                <a:solidFill>
                  <a:schemeClr val="dk1"/>
                </a:solidFill>
              </a:rPr>
              <a:t>はインデックスを検索して、目的のデータへのポインタ（行の位置情報）を取得します。</a:t>
            </a:r>
            <a:r>
              <a:rPr lang="en" altLang="ja-JP" dirty="0">
                <a:solidFill>
                  <a:schemeClr val="dk1"/>
                </a:solidFill>
              </a:rPr>
              <a:t>B-Tree</a:t>
            </a:r>
            <a:r>
              <a:rPr lang="ja-JP" altLang="en-US">
                <a:solidFill>
                  <a:schemeClr val="dk1"/>
                </a:solidFill>
              </a:rPr>
              <a:t>インデックスの場合、ツリーをたどって目的のキーを見つけます。</a:t>
            </a: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データのアクセス</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インデックスから取得したポインタを使って、実際のデータが格納されている場所（テーブルの行）にアクセスします。この操作により、必要なデータを効率的に取得できます。</a:t>
            </a:r>
          </a:p>
          <a:p>
            <a:pPr marL="0" lvl="0" indent="0" algn="l" rtl="0">
              <a:spcBef>
                <a:spcPts val="1000"/>
              </a:spcBef>
              <a:spcAft>
                <a:spcPts val="1600"/>
              </a:spcAft>
              <a:buNone/>
            </a:pPr>
            <a:endParaRPr lang="ja-JP" altLang="en-US"/>
          </a:p>
          <a:p>
            <a:pPr marL="0" lvl="0" indent="0" algn="l" rtl="0">
              <a:spcBef>
                <a:spcPts val="0"/>
              </a:spcBef>
              <a:spcAft>
                <a:spcPts val="0"/>
              </a:spcAft>
              <a:buNone/>
            </a:pPr>
            <a:endParaRPr dirty="0"/>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2e2d17292f4_0_2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2e2d17292f4_0_2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ltLang="en-US">
                <a:solidFill>
                  <a:schemeClr val="dk1"/>
                </a:solidFill>
              </a:rPr>
              <a:t>インデックスの作成時について</a:t>
            </a:r>
            <a:endParaRPr lang="en" altLang="ja-JP"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インデックスの作成時の詳細なプロセスについて説明します。インデックスを作成するプロセスは、データベース管理システム（</a:t>
            </a:r>
            <a:r>
              <a:rPr lang="en" altLang="ja-JP" dirty="0">
                <a:solidFill>
                  <a:schemeClr val="dk1"/>
                </a:solidFill>
              </a:rPr>
              <a:t>DBMS</a:t>
            </a:r>
            <a:r>
              <a:rPr lang="ja-JP" altLang="en">
                <a:solidFill>
                  <a:schemeClr val="dk1"/>
                </a:solidFill>
              </a:rPr>
              <a:t>）</a:t>
            </a:r>
            <a:r>
              <a:rPr lang="ja-JP" altLang="en-US">
                <a:solidFill>
                  <a:schemeClr val="dk1"/>
                </a:solidFill>
              </a:rPr>
              <a:t>がテーブルのデータを効率的に検索できるようにするための重要な手順です。</a:t>
            </a:r>
          </a:p>
          <a:p>
            <a:pPr marL="0" lvl="0" indent="0" algn="l" rtl="0">
              <a:lnSpc>
                <a:spcPct val="115000"/>
              </a:lnSpc>
              <a:spcBef>
                <a:spcPts val="1400"/>
              </a:spcBef>
              <a:spcAft>
                <a:spcPts val="0"/>
              </a:spcAft>
              <a:buClr>
                <a:schemeClr val="dk1"/>
              </a:buClr>
              <a:buSzPts val="1100"/>
              <a:buFont typeface="Arial"/>
              <a:buNone/>
            </a:pPr>
            <a:r>
              <a:rPr lang="en-US" altLang="ja-JP" sz="1400" b="1" dirty="0">
                <a:solidFill>
                  <a:schemeClr val="dk1"/>
                </a:solidFill>
              </a:rPr>
              <a:t>1. </a:t>
            </a:r>
            <a:r>
              <a:rPr lang="ja-JP" altLang="en-US" sz="1400" b="1">
                <a:solidFill>
                  <a:schemeClr val="dk1"/>
                </a:solidFill>
              </a:rPr>
              <a:t>インデックスの構造選択</a:t>
            </a:r>
          </a:p>
          <a:p>
            <a:pPr marL="0" lvl="0" indent="0" algn="l" rtl="0">
              <a:lnSpc>
                <a:spcPct val="115000"/>
              </a:lnSpc>
              <a:spcBef>
                <a:spcPts val="1200"/>
              </a:spcBef>
              <a:spcAft>
                <a:spcPts val="0"/>
              </a:spcAft>
              <a:buClr>
                <a:schemeClr val="dk1"/>
              </a:buClr>
              <a:buSzPts val="1100"/>
              <a:buFont typeface="Arial"/>
              <a:buNone/>
            </a:pPr>
            <a:r>
              <a:rPr lang="en" altLang="ja-JP" dirty="0">
                <a:solidFill>
                  <a:schemeClr val="dk1"/>
                </a:solidFill>
              </a:rPr>
              <a:t>DBMS</a:t>
            </a:r>
            <a:r>
              <a:rPr lang="ja-JP" altLang="en-US">
                <a:solidFill>
                  <a:schemeClr val="dk1"/>
                </a:solidFill>
              </a:rPr>
              <a:t>は、インデックスを作成するために使用するデータ構造を決定します。</a:t>
            </a:r>
            <a:r>
              <a:rPr lang="en" altLang="ja-JP" dirty="0">
                <a:solidFill>
                  <a:schemeClr val="dk1"/>
                </a:solidFill>
              </a:rPr>
              <a:t>B-Tree</a:t>
            </a:r>
            <a:r>
              <a:rPr lang="ja-JP" altLang="en-US">
                <a:solidFill>
                  <a:schemeClr val="dk1"/>
                </a:solidFill>
              </a:rPr>
              <a:t>は、バランスの取れたツリー構造で、多くのリレーショナルデータベースで使用されています。</a:t>
            </a:r>
          </a:p>
          <a:p>
            <a:pPr marL="0" lvl="0" indent="0" algn="l" rtl="0">
              <a:lnSpc>
                <a:spcPct val="115000"/>
              </a:lnSpc>
              <a:spcBef>
                <a:spcPts val="1400"/>
              </a:spcBef>
              <a:spcAft>
                <a:spcPts val="0"/>
              </a:spcAft>
              <a:buClr>
                <a:schemeClr val="dk1"/>
              </a:buClr>
              <a:buSzPts val="1100"/>
              <a:buFont typeface="Arial"/>
              <a:buNone/>
            </a:pPr>
            <a:r>
              <a:rPr lang="en-US" altLang="ja-JP" sz="1400" b="1" dirty="0">
                <a:solidFill>
                  <a:schemeClr val="dk1"/>
                </a:solidFill>
              </a:rPr>
              <a:t>2. </a:t>
            </a:r>
            <a:r>
              <a:rPr lang="ja-JP" altLang="en-US" sz="1400" b="1">
                <a:solidFill>
                  <a:schemeClr val="dk1"/>
                </a:solidFill>
              </a:rPr>
              <a:t>インデックスエントリの生成</a:t>
            </a: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インデックスを作成するカラムの全ての値を取得し、これらの値に対するインデックスエントリを生成します。インデックスエントリには以下の情報が含まれます。</a:t>
            </a:r>
          </a:p>
          <a:p>
            <a:pPr marL="457200" lvl="0" indent="-298450" algn="l" rtl="0">
              <a:lnSpc>
                <a:spcPct val="115000"/>
              </a:lnSpc>
              <a:spcBef>
                <a:spcPts val="1200"/>
              </a:spcBef>
              <a:spcAft>
                <a:spcPts val="0"/>
              </a:spcAft>
              <a:buClr>
                <a:schemeClr val="dk1"/>
              </a:buClr>
              <a:buSzPts val="1100"/>
              <a:buChar char="●"/>
            </a:pPr>
            <a:r>
              <a:rPr lang="ja-JP" altLang="en-US" b="1">
                <a:solidFill>
                  <a:schemeClr val="dk1"/>
                </a:solidFill>
              </a:rPr>
              <a:t>キー値</a:t>
            </a:r>
            <a:r>
              <a:rPr lang="en-US" altLang="ja-JP" dirty="0">
                <a:solidFill>
                  <a:schemeClr val="dk1"/>
                </a:solidFill>
              </a:rPr>
              <a:t>: </a:t>
            </a:r>
            <a:r>
              <a:rPr lang="ja-JP" altLang="en-US">
                <a:solidFill>
                  <a:schemeClr val="dk1"/>
                </a:solidFill>
              </a:rPr>
              <a:t>インデックスを作成するカラムの値</a:t>
            </a:r>
          </a:p>
          <a:p>
            <a:pPr marL="457200" lvl="0" indent="-298450" algn="l" rtl="0">
              <a:lnSpc>
                <a:spcPct val="115000"/>
              </a:lnSpc>
              <a:spcBef>
                <a:spcPts val="0"/>
              </a:spcBef>
              <a:spcAft>
                <a:spcPts val="0"/>
              </a:spcAft>
              <a:buClr>
                <a:schemeClr val="dk1"/>
              </a:buClr>
              <a:buSzPts val="1100"/>
              <a:buChar char="●"/>
            </a:pPr>
            <a:r>
              <a:rPr lang="ja-JP" altLang="en-US" b="1">
                <a:solidFill>
                  <a:schemeClr val="dk1"/>
                </a:solidFill>
              </a:rPr>
              <a:t>ポインタ</a:t>
            </a:r>
            <a:r>
              <a:rPr lang="en-US" altLang="ja-JP" dirty="0">
                <a:solidFill>
                  <a:schemeClr val="dk1"/>
                </a:solidFill>
              </a:rPr>
              <a:t>: </a:t>
            </a:r>
            <a:r>
              <a:rPr lang="ja-JP" altLang="en-US">
                <a:solidFill>
                  <a:schemeClr val="dk1"/>
                </a:solidFill>
              </a:rPr>
              <a:t>対応するテーブルの行への参照（行</a:t>
            </a:r>
            <a:r>
              <a:rPr lang="en" altLang="ja-JP" dirty="0">
                <a:solidFill>
                  <a:schemeClr val="dk1"/>
                </a:solidFill>
              </a:rPr>
              <a:t>ID</a:t>
            </a:r>
            <a:r>
              <a:rPr lang="ja-JP" altLang="en-US">
                <a:solidFill>
                  <a:schemeClr val="dk1"/>
                </a:solidFill>
              </a:rPr>
              <a:t>やページ</a:t>
            </a:r>
            <a:r>
              <a:rPr lang="en" altLang="ja-JP" dirty="0">
                <a:solidFill>
                  <a:schemeClr val="dk1"/>
                </a:solidFill>
              </a:rPr>
              <a:t>ID</a:t>
            </a:r>
            <a:r>
              <a:rPr lang="ja-JP" altLang="en">
                <a:solidFill>
                  <a:schemeClr val="dk1"/>
                </a:solidFill>
              </a:rPr>
              <a:t>）</a:t>
            </a:r>
            <a:endParaRPr lang="en" altLang="ja-JP"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en" altLang="ja-JP" sz="1400" b="1" dirty="0">
                <a:solidFill>
                  <a:schemeClr val="dk1"/>
                </a:solidFill>
              </a:rPr>
              <a:t>3. </a:t>
            </a:r>
            <a:r>
              <a:rPr lang="ja-JP" altLang="en-US" sz="1400" b="1">
                <a:solidFill>
                  <a:schemeClr val="dk1"/>
                </a:solidFill>
              </a:rPr>
              <a:t>インデックスの構築</a:t>
            </a: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生成されたインデックスエントリを使用して、</a:t>
            </a:r>
            <a:r>
              <a:rPr lang="en" altLang="ja-JP" dirty="0">
                <a:solidFill>
                  <a:schemeClr val="dk1"/>
                </a:solidFill>
              </a:rPr>
              <a:t>B-Tree</a:t>
            </a:r>
            <a:r>
              <a:rPr lang="ja-JP" altLang="en-US">
                <a:solidFill>
                  <a:schemeClr val="dk1"/>
                </a:solidFill>
              </a:rPr>
              <a:t>を構築します。このプロセスには以下のステップが含まれます。</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a. </a:t>
            </a:r>
            <a:r>
              <a:rPr lang="ja-JP" altLang="en-US" b="1">
                <a:solidFill>
                  <a:schemeClr val="dk1"/>
                </a:solidFill>
              </a:rPr>
              <a:t>ルートノードの作成</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最初に、</a:t>
            </a:r>
            <a:r>
              <a:rPr lang="en" altLang="ja-JP" dirty="0">
                <a:solidFill>
                  <a:schemeClr val="dk1"/>
                </a:solidFill>
              </a:rPr>
              <a:t>B-Tree</a:t>
            </a:r>
            <a:r>
              <a:rPr lang="ja-JP" altLang="en-US">
                <a:solidFill>
                  <a:schemeClr val="dk1"/>
                </a:solidFill>
              </a:rPr>
              <a:t>のルートノードが作成されます。このノードはインデックス全体のエントリポイントとなります。</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b. </a:t>
            </a:r>
            <a:r>
              <a:rPr lang="ja-JP" altLang="en-US" b="1">
                <a:solidFill>
                  <a:schemeClr val="dk1"/>
                </a:solidFill>
              </a:rPr>
              <a:t>ノードへのエントリの挿入</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取得したキー値に基づいて、インデックスエントリを</a:t>
            </a:r>
            <a:r>
              <a:rPr lang="en" altLang="ja-JP" dirty="0">
                <a:solidFill>
                  <a:schemeClr val="dk1"/>
                </a:solidFill>
              </a:rPr>
              <a:t>B-Tree</a:t>
            </a:r>
            <a:r>
              <a:rPr lang="ja-JP" altLang="en-US">
                <a:solidFill>
                  <a:schemeClr val="dk1"/>
                </a:solidFill>
              </a:rPr>
              <a:t>の適切な位置に挿入します。これは通常、ソート順に従って行われます。</a:t>
            </a:r>
          </a:p>
          <a:p>
            <a:pPr marL="457200" lvl="0" indent="-298450" algn="l" rtl="0">
              <a:lnSpc>
                <a:spcPct val="115000"/>
              </a:lnSpc>
              <a:spcBef>
                <a:spcPts val="0"/>
              </a:spcBef>
              <a:spcAft>
                <a:spcPts val="0"/>
              </a:spcAft>
              <a:buClr>
                <a:schemeClr val="dk1"/>
              </a:buClr>
              <a:buSzPts val="1100"/>
              <a:buChar char="●"/>
            </a:pPr>
            <a:r>
              <a:rPr lang="ja-JP" altLang="en-US">
                <a:solidFill>
                  <a:schemeClr val="dk1"/>
                </a:solidFill>
              </a:rPr>
              <a:t>ノードがいっぱいになると、ノードの分割（スプリット）が行われ、新しいノードが作成されます。このプロセスはツリーがバランスを保つために必要です。</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c. </a:t>
            </a:r>
            <a:r>
              <a:rPr lang="ja-JP" altLang="en-US" b="1">
                <a:solidFill>
                  <a:schemeClr val="dk1"/>
                </a:solidFill>
              </a:rPr>
              <a:t>ノードの分割とツリーのバランス調整</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ノードの分割が発生するたびに、分割されたノードの中間キーが親ノードに昇格します。この操作がルートノードまで波及する場合、新しいルートノードが作成され、ツリーの高さが</a:t>
            </a:r>
            <a:r>
              <a:rPr lang="en-US" altLang="ja-JP" dirty="0">
                <a:solidFill>
                  <a:schemeClr val="dk1"/>
                </a:solidFill>
              </a:rPr>
              <a:t>1</a:t>
            </a:r>
            <a:r>
              <a:rPr lang="ja-JP" altLang="en-US">
                <a:solidFill>
                  <a:schemeClr val="dk1"/>
                </a:solidFill>
              </a:rPr>
              <a:t>段階増えます。</a:t>
            </a:r>
          </a:p>
          <a:p>
            <a:pPr marL="457200" lvl="0" indent="-298450" algn="l" rtl="0">
              <a:lnSpc>
                <a:spcPct val="115000"/>
              </a:lnSpc>
              <a:spcBef>
                <a:spcPts val="0"/>
              </a:spcBef>
              <a:spcAft>
                <a:spcPts val="0"/>
              </a:spcAft>
              <a:buClr>
                <a:schemeClr val="dk1"/>
              </a:buClr>
              <a:buSzPts val="1100"/>
              <a:buChar char="●"/>
            </a:pPr>
            <a:r>
              <a:rPr lang="ja-JP" altLang="en-US">
                <a:solidFill>
                  <a:schemeClr val="dk1"/>
                </a:solidFill>
              </a:rPr>
              <a:t>これにより、</a:t>
            </a:r>
            <a:r>
              <a:rPr lang="en" altLang="ja-JP" dirty="0">
                <a:solidFill>
                  <a:schemeClr val="dk1"/>
                </a:solidFill>
              </a:rPr>
              <a:t>B-Tree</a:t>
            </a:r>
            <a:r>
              <a:rPr lang="ja-JP" altLang="en-US">
                <a:solidFill>
                  <a:schemeClr val="dk1"/>
                </a:solidFill>
              </a:rPr>
              <a:t>は常にバランスの取れた構造を維持します。</a:t>
            </a:r>
          </a:p>
          <a:p>
            <a:pPr marL="0" lvl="0" indent="0" algn="l" rtl="0">
              <a:lnSpc>
                <a:spcPct val="115000"/>
              </a:lnSpc>
              <a:spcBef>
                <a:spcPts val="1400"/>
              </a:spcBef>
              <a:spcAft>
                <a:spcPts val="0"/>
              </a:spcAft>
              <a:buClr>
                <a:schemeClr val="dk1"/>
              </a:buClr>
              <a:buSzPts val="1100"/>
              <a:buFont typeface="Arial"/>
              <a:buNone/>
            </a:pPr>
            <a:r>
              <a:rPr lang="en-US" altLang="ja-JP" sz="1400" b="1" dirty="0">
                <a:solidFill>
                  <a:schemeClr val="dk1"/>
                </a:solidFill>
              </a:rPr>
              <a:t>4. </a:t>
            </a:r>
            <a:r>
              <a:rPr lang="ja-JP" altLang="en-US" sz="1400" b="1">
                <a:solidFill>
                  <a:schemeClr val="dk1"/>
                </a:solidFill>
              </a:rPr>
              <a:t>ディスクへの書き込み</a:t>
            </a:r>
          </a:p>
          <a:p>
            <a:pPr marL="457200" lvl="0" indent="-298450" algn="l" rtl="0">
              <a:lnSpc>
                <a:spcPct val="115000"/>
              </a:lnSpc>
              <a:spcBef>
                <a:spcPts val="1200"/>
              </a:spcBef>
              <a:spcAft>
                <a:spcPts val="0"/>
              </a:spcAft>
              <a:buClr>
                <a:schemeClr val="dk1"/>
              </a:buClr>
              <a:buSzPts val="1100"/>
              <a:buChar char="●"/>
            </a:pPr>
            <a:r>
              <a:rPr lang="en" altLang="ja-JP" dirty="0">
                <a:solidFill>
                  <a:schemeClr val="dk1"/>
                </a:solidFill>
              </a:rPr>
              <a:t>B-Tree</a:t>
            </a:r>
            <a:r>
              <a:rPr lang="ja-JP" altLang="en-US">
                <a:solidFill>
                  <a:schemeClr val="dk1"/>
                </a:solidFill>
              </a:rPr>
              <a:t>のノードとインデックスエントリは、適切な形式でディスクに書き込まれます。これにより、データベースが再起動された場合でもインデックス情報が保持されます。</a:t>
            </a:r>
          </a:p>
          <a:p>
            <a:pPr marL="0" lvl="0" indent="0" algn="l" rtl="0">
              <a:lnSpc>
                <a:spcPct val="115000"/>
              </a:lnSpc>
              <a:spcBef>
                <a:spcPts val="1400"/>
              </a:spcBef>
              <a:spcAft>
                <a:spcPts val="0"/>
              </a:spcAft>
              <a:buClr>
                <a:schemeClr val="dk1"/>
              </a:buClr>
              <a:buSzPts val="1100"/>
              <a:buFont typeface="Arial"/>
              <a:buNone/>
            </a:pPr>
            <a:r>
              <a:rPr lang="en-US" altLang="ja-JP" sz="1400" b="1" dirty="0">
                <a:solidFill>
                  <a:schemeClr val="dk1"/>
                </a:solidFill>
              </a:rPr>
              <a:t>5. </a:t>
            </a:r>
            <a:r>
              <a:rPr lang="ja-JP" altLang="en-US" sz="1400" b="1">
                <a:solidFill>
                  <a:schemeClr val="dk1"/>
                </a:solidFill>
              </a:rPr>
              <a:t>メタデータの更新</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インデックスのメタデータがデータディクショナリに記録されます。これには、インデックスのカラム、インデックスの種類、作成日時など</a:t>
            </a:r>
            <a:endParaRPr lang="ja-JP" altLang="en-US"/>
          </a:p>
        </p:txBody>
      </p:sp>
    </p:spTree>
    <p:extLst>
      <p:ext uri="{BB962C8B-B14F-4D97-AF65-F5344CB8AC3E}">
        <p14:creationId xmlns:p14="http://schemas.microsoft.com/office/powerpoint/2010/main" val="1302368033"/>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3"/>
        <p:cNvGrpSpPr/>
        <p:nvPr/>
      </p:nvGrpSpPr>
      <p:grpSpPr>
        <a:xfrm>
          <a:off x="0" y="0"/>
          <a:ext cx="0" cy="0"/>
          <a:chOff x="0" y="0"/>
          <a:chExt cx="0" cy="0"/>
        </a:xfrm>
      </p:grpSpPr>
      <p:sp>
        <p:nvSpPr>
          <p:cNvPr id="1024" name="Google Shape;1024;g2e2d17292f4_0_25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5" name="Google Shape;1025;g2e2d17292f4_0_25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g2e2d17292f4_0_2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5" name="Google Shape;1035;g2e2d17292f4_0_2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1"/>
        <p:cNvGrpSpPr/>
        <p:nvPr/>
      </p:nvGrpSpPr>
      <p:grpSpPr>
        <a:xfrm>
          <a:off x="0" y="0"/>
          <a:ext cx="0" cy="0"/>
          <a:chOff x="0" y="0"/>
          <a:chExt cx="0" cy="0"/>
        </a:xfrm>
      </p:grpSpPr>
      <p:sp>
        <p:nvSpPr>
          <p:cNvPr id="1042" name="Google Shape;1042;g2e2d17292f4_0_2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3" name="Google Shape;1043;g2e2d17292f4_0_2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2e2da6f17fc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2e2da6f17fc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0"/>
        <p:cNvGrpSpPr/>
        <p:nvPr/>
      </p:nvGrpSpPr>
      <p:grpSpPr>
        <a:xfrm>
          <a:off x="0" y="0"/>
          <a:ext cx="0" cy="0"/>
          <a:chOff x="0" y="0"/>
          <a:chExt cx="0" cy="0"/>
        </a:xfrm>
      </p:grpSpPr>
      <p:sp>
        <p:nvSpPr>
          <p:cNvPr id="1061" name="Google Shape;1061;g2e2d17292f4_0_2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 name="Google Shape;1062;g2e2d17292f4_0_2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e2372c0e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e2372c0e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
        <p:cNvGrpSpPr/>
        <p:nvPr/>
      </p:nvGrpSpPr>
      <p:grpSpPr>
        <a:xfrm>
          <a:off x="0" y="0"/>
          <a:ext cx="0" cy="0"/>
          <a:chOff x="0" y="0"/>
          <a:chExt cx="0" cy="0"/>
        </a:xfrm>
      </p:grpSpPr>
      <p:sp>
        <p:nvSpPr>
          <p:cNvPr id="1069" name="Google Shape;1069;g2e2d17292f4_0_2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0" name="Google Shape;1070;g2e2d17292f4_0_2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2e2d17292f4_0_25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2e2d17292f4_0_25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2"/>
        <p:cNvGrpSpPr/>
        <p:nvPr/>
      </p:nvGrpSpPr>
      <p:grpSpPr>
        <a:xfrm>
          <a:off x="0" y="0"/>
          <a:ext cx="0" cy="0"/>
          <a:chOff x="0" y="0"/>
          <a:chExt cx="0" cy="0"/>
        </a:xfrm>
      </p:grpSpPr>
      <p:sp>
        <p:nvSpPr>
          <p:cNvPr id="1083" name="Google Shape;1083;g2e2d17292f4_0_2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 name="Google Shape;1084;g2e2d17292f4_0_2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0"/>
        <p:cNvGrpSpPr/>
        <p:nvPr/>
      </p:nvGrpSpPr>
      <p:grpSpPr>
        <a:xfrm>
          <a:off x="0" y="0"/>
          <a:ext cx="0" cy="0"/>
          <a:chOff x="0" y="0"/>
          <a:chExt cx="0" cy="0"/>
        </a:xfrm>
      </p:grpSpPr>
      <p:sp>
        <p:nvSpPr>
          <p:cNvPr id="1091" name="Google Shape;1091;g2e2d17292f4_0_2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2" name="Google Shape;1092;g2e2d17292f4_0_2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2e2d17292f4_0_2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2e2d17292f4_0_2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
        <p:cNvGrpSpPr/>
        <p:nvPr/>
      </p:nvGrpSpPr>
      <p:grpSpPr>
        <a:xfrm>
          <a:off x="0" y="0"/>
          <a:ext cx="0" cy="0"/>
          <a:chOff x="0" y="0"/>
          <a:chExt cx="0" cy="0"/>
        </a:xfrm>
      </p:grpSpPr>
      <p:sp>
        <p:nvSpPr>
          <p:cNvPr id="1107" name="Google Shape;1107;g2e2d17292f4_0_26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8" name="Google Shape;1108;g2e2d17292f4_0_26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2e2d17292f4_0_2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2e2d17292f4_0_2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1"/>
        <p:cNvGrpSpPr/>
        <p:nvPr/>
      </p:nvGrpSpPr>
      <p:grpSpPr>
        <a:xfrm>
          <a:off x="0" y="0"/>
          <a:ext cx="0" cy="0"/>
          <a:chOff x="0" y="0"/>
          <a:chExt cx="0" cy="0"/>
        </a:xfrm>
      </p:grpSpPr>
      <p:sp>
        <p:nvSpPr>
          <p:cNvPr id="1122" name="Google Shape;1122;g2e2d17292f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3" name="Google Shape;1123;g2e2d17292f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t>これ、２０だったらどなの</a:t>
            </a:r>
            <a:endParaRPr/>
          </a:p>
          <a:p>
            <a:pPr marL="0" lvl="0" indent="0" algn="l" rtl="0">
              <a:spcBef>
                <a:spcPts val="0"/>
              </a:spcBef>
              <a:spcAft>
                <a:spcPts val="0"/>
              </a:spcAft>
              <a:buNone/>
            </a:pPr>
            <a:r>
              <a:rPr lang="ja-JP"/>
              <a:t>ポインタついてるの？</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0"/>
        <p:cNvGrpSpPr/>
        <p:nvPr/>
      </p:nvGrpSpPr>
      <p:grpSpPr>
        <a:xfrm>
          <a:off x="0" y="0"/>
          <a:ext cx="0" cy="0"/>
          <a:chOff x="0" y="0"/>
          <a:chExt cx="0" cy="0"/>
        </a:xfrm>
      </p:grpSpPr>
      <p:sp>
        <p:nvSpPr>
          <p:cNvPr id="1131" name="Google Shape;1131;g2e2d17292f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2" name="Google Shape;1132;g2e2d17292f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ja-JP">
                <a:solidFill>
                  <a:schemeClr val="dk1"/>
                </a:solidFill>
              </a:rPr>
              <a:t>140 までのすべての 10 の倍数を含む t=2 の順序の B ツリーの図を示します。 </a:t>
            </a:r>
            <a:endParaRPr>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Clr>
                <a:schemeClr val="dk1"/>
              </a:buClr>
              <a:buSzPts val="1100"/>
              <a:buFont typeface="Arial"/>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1"/>
        <p:cNvGrpSpPr/>
        <p:nvPr/>
      </p:nvGrpSpPr>
      <p:grpSpPr>
        <a:xfrm>
          <a:off x="0" y="0"/>
          <a:ext cx="0" cy="0"/>
          <a:chOff x="0" y="0"/>
          <a:chExt cx="0" cy="0"/>
        </a:xfrm>
      </p:grpSpPr>
      <p:sp>
        <p:nvSpPr>
          <p:cNvPr id="1142" name="Google Shape;1142;g2e2d17292f4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3" name="Google Shape;1143;g2e2d17292f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e2372c0ef2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e2372c0ef2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2e2d17292f4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2e2d17292f4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2"/>
        <p:cNvGrpSpPr/>
        <p:nvPr/>
      </p:nvGrpSpPr>
      <p:grpSpPr>
        <a:xfrm>
          <a:off x="0" y="0"/>
          <a:ext cx="0" cy="0"/>
          <a:chOff x="0" y="0"/>
          <a:chExt cx="0" cy="0"/>
        </a:xfrm>
      </p:grpSpPr>
      <p:sp>
        <p:nvSpPr>
          <p:cNvPr id="1163" name="Google Shape;1163;g2e2d17292f4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 name="Google Shape;1164;g2e2d17292f4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4"/>
        <p:cNvGrpSpPr/>
        <p:nvPr/>
      </p:nvGrpSpPr>
      <p:grpSpPr>
        <a:xfrm>
          <a:off x="0" y="0"/>
          <a:ext cx="0" cy="0"/>
          <a:chOff x="0" y="0"/>
          <a:chExt cx="0" cy="0"/>
        </a:xfrm>
      </p:grpSpPr>
      <p:sp>
        <p:nvSpPr>
          <p:cNvPr id="1175" name="Google Shape;1175;g2e2d17292f4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6" name="Google Shape;1176;g2e2d17292f4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
        <p:cNvGrpSpPr/>
        <p:nvPr/>
      </p:nvGrpSpPr>
      <p:grpSpPr>
        <a:xfrm>
          <a:off x="0" y="0"/>
          <a:ext cx="0" cy="0"/>
          <a:chOff x="0" y="0"/>
          <a:chExt cx="0" cy="0"/>
        </a:xfrm>
      </p:grpSpPr>
      <p:sp>
        <p:nvSpPr>
          <p:cNvPr id="1187" name="Google Shape;1187;g2e2d17292f4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8" name="Google Shape;1188;g2e2d17292f4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2e2d17292f4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2e2d17292f4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marL="0" lvl="0" indent="0" algn="l" rtl="0">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marL="0" lvl="0" indent="0" algn="l" rtl="0">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marL="0" lvl="0" indent="0" algn="l" rtl="0">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marL="0" lvl="0" indent="0" algn="l" rtl="0">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ja-JP">
                <a:solidFill>
                  <a:schemeClr val="dk1"/>
                </a:solidFill>
              </a:rPr>
              <a:t>横一直線に並べるとかでは、探索むずいので</a:t>
            </a:r>
            <a:endParaRPr>
              <a:solidFill>
                <a:schemeClr val="dk1"/>
              </a:solidFill>
            </a:endParaRPr>
          </a:p>
          <a:p>
            <a:pPr marL="0" lvl="0" indent="0" algn="l" rtl="0">
              <a:spcBef>
                <a:spcPts val="0"/>
              </a:spcBef>
              <a:spcAft>
                <a:spcPts val="0"/>
              </a:spcAft>
              <a:buNone/>
            </a:pPr>
            <a:r>
              <a:rPr lang="ja-JP">
                <a:solidFill>
                  <a:schemeClr val="dk1"/>
                </a:solidFill>
              </a:rPr>
              <a:t>計算量ではlog n</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marL="0" lvl="0" indent="0" algn="l" rtl="0">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marL="0" lvl="0" indent="0" algn="l" rtl="0">
              <a:spcBef>
                <a:spcPts val="120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highlight>
                <a:srgbClr val="FF0000"/>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2e2d17292f4_0_1624"/>
          <p:cNvSpPr txBox="1">
            <a:spLocks noGrp="1"/>
          </p:cNvSpPr>
          <p:nvPr>
            <p:ph type="ctrTitle"/>
          </p:nvPr>
        </p:nvSpPr>
        <p:spPr>
          <a:xfrm>
            <a:off x="415611" y="992767"/>
            <a:ext cx="11360700" cy="2736900"/>
          </a:xfrm>
          <a:prstGeom prst="rect">
            <a:avLst/>
          </a:prstGeom>
        </p:spPr>
        <p:txBody>
          <a:bodyPr spcFirstLastPara="1" wrap="square" lIns="121900" tIns="121900" rIns="121900" bIns="121900" anchor="b" anchorCtr="0">
            <a:normAutofit/>
          </a:bodyPr>
          <a:lstStyle>
            <a:lvl1pPr lvl="0" algn="ctr" rtl="0">
              <a:spcBef>
                <a:spcPts val="0"/>
              </a:spcBef>
              <a:spcAft>
                <a:spcPts val="0"/>
              </a:spcAft>
              <a:buSzPts val="6900"/>
              <a:buNone/>
              <a:defRPr sz="6900"/>
            </a:lvl1pPr>
            <a:lvl2pPr lvl="1" algn="ctr" rtl="0">
              <a:spcBef>
                <a:spcPts val="0"/>
              </a:spcBef>
              <a:spcAft>
                <a:spcPts val="0"/>
              </a:spcAft>
              <a:buSzPts val="6900"/>
              <a:buNone/>
              <a:defRPr sz="6900"/>
            </a:lvl2pPr>
            <a:lvl3pPr lvl="2" algn="ctr" rtl="0">
              <a:spcBef>
                <a:spcPts val="0"/>
              </a:spcBef>
              <a:spcAft>
                <a:spcPts val="0"/>
              </a:spcAft>
              <a:buSzPts val="6900"/>
              <a:buNone/>
              <a:defRPr sz="6900"/>
            </a:lvl3pPr>
            <a:lvl4pPr lvl="3" algn="ctr" rtl="0">
              <a:spcBef>
                <a:spcPts val="0"/>
              </a:spcBef>
              <a:spcAft>
                <a:spcPts val="0"/>
              </a:spcAft>
              <a:buSzPts val="6900"/>
              <a:buNone/>
              <a:defRPr sz="6900"/>
            </a:lvl4pPr>
            <a:lvl5pPr lvl="4" algn="ctr" rtl="0">
              <a:spcBef>
                <a:spcPts val="0"/>
              </a:spcBef>
              <a:spcAft>
                <a:spcPts val="0"/>
              </a:spcAft>
              <a:buSzPts val="6900"/>
              <a:buNone/>
              <a:defRPr sz="6900"/>
            </a:lvl5pPr>
            <a:lvl6pPr lvl="5" algn="ctr" rtl="0">
              <a:spcBef>
                <a:spcPts val="0"/>
              </a:spcBef>
              <a:spcAft>
                <a:spcPts val="0"/>
              </a:spcAft>
              <a:buSzPts val="6900"/>
              <a:buNone/>
              <a:defRPr sz="6900"/>
            </a:lvl6pPr>
            <a:lvl7pPr lvl="6" algn="ctr" rtl="0">
              <a:spcBef>
                <a:spcPts val="0"/>
              </a:spcBef>
              <a:spcAft>
                <a:spcPts val="0"/>
              </a:spcAft>
              <a:buSzPts val="6900"/>
              <a:buNone/>
              <a:defRPr sz="6900"/>
            </a:lvl7pPr>
            <a:lvl8pPr lvl="7" algn="ctr" rtl="0">
              <a:spcBef>
                <a:spcPts val="0"/>
              </a:spcBef>
              <a:spcAft>
                <a:spcPts val="0"/>
              </a:spcAft>
              <a:buSzPts val="6900"/>
              <a:buNone/>
              <a:defRPr sz="6900"/>
            </a:lvl8pPr>
            <a:lvl9pPr lvl="8" algn="ctr" rtl="0">
              <a:spcBef>
                <a:spcPts val="0"/>
              </a:spcBef>
              <a:spcAft>
                <a:spcPts val="0"/>
              </a:spcAft>
              <a:buSzPts val="6900"/>
              <a:buNone/>
              <a:defRPr sz="6900"/>
            </a:lvl9pPr>
          </a:lstStyle>
          <a:p>
            <a:endParaRPr/>
          </a:p>
        </p:txBody>
      </p:sp>
      <p:sp>
        <p:nvSpPr>
          <p:cNvPr id="11" name="Google Shape;11;g2e2d17292f4_0_1624"/>
          <p:cNvSpPr txBox="1">
            <a:spLocks noGrp="1"/>
          </p:cNvSpPr>
          <p:nvPr>
            <p:ph type="subTitle" idx="1"/>
          </p:nvPr>
        </p:nvSpPr>
        <p:spPr>
          <a:xfrm>
            <a:off x="415600" y="3778833"/>
            <a:ext cx="11360700" cy="10569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3700"/>
              <a:buNone/>
              <a:defRPr sz="3700"/>
            </a:lvl1pPr>
            <a:lvl2pPr lvl="1" algn="ctr" rtl="0">
              <a:lnSpc>
                <a:spcPct val="100000"/>
              </a:lnSpc>
              <a:spcBef>
                <a:spcPts val="0"/>
              </a:spcBef>
              <a:spcAft>
                <a:spcPts val="0"/>
              </a:spcAft>
              <a:buSzPts val="3700"/>
              <a:buNone/>
              <a:defRPr sz="3700"/>
            </a:lvl2pPr>
            <a:lvl3pPr lvl="2" algn="ctr" rtl="0">
              <a:lnSpc>
                <a:spcPct val="100000"/>
              </a:lnSpc>
              <a:spcBef>
                <a:spcPts val="0"/>
              </a:spcBef>
              <a:spcAft>
                <a:spcPts val="0"/>
              </a:spcAft>
              <a:buSzPts val="3700"/>
              <a:buNone/>
              <a:defRPr sz="3700"/>
            </a:lvl3pPr>
            <a:lvl4pPr lvl="3" algn="ctr" rtl="0">
              <a:lnSpc>
                <a:spcPct val="100000"/>
              </a:lnSpc>
              <a:spcBef>
                <a:spcPts val="0"/>
              </a:spcBef>
              <a:spcAft>
                <a:spcPts val="0"/>
              </a:spcAft>
              <a:buSzPts val="3700"/>
              <a:buNone/>
              <a:defRPr sz="3700"/>
            </a:lvl4pPr>
            <a:lvl5pPr lvl="4" algn="ctr" rtl="0">
              <a:lnSpc>
                <a:spcPct val="100000"/>
              </a:lnSpc>
              <a:spcBef>
                <a:spcPts val="0"/>
              </a:spcBef>
              <a:spcAft>
                <a:spcPts val="0"/>
              </a:spcAft>
              <a:buSzPts val="3700"/>
              <a:buNone/>
              <a:defRPr sz="3700"/>
            </a:lvl5pPr>
            <a:lvl6pPr lvl="5" algn="ctr" rtl="0">
              <a:lnSpc>
                <a:spcPct val="100000"/>
              </a:lnSpc>
              <a:spcBef>
                <a:spcPts val="0"/>
              </a:spcBef>
              <a:spcAft>
                <a:spcPts val="0"/>
              </a:spcAft>
              <a:buSzPts val="3700"/>
              <a:buNone/>
              <a:defRPr sz="3700"/>
            </a:lvl6pPr>
            <a:lvl7pPr lvl="6" algn="ctr" rtl="0">
              <a:lnSpc>
                <a:spcPct val="100000"/>
              </a:lnSpc>
              <a:spcBef>
                <a:spcPts val="0"/>
              </a:spcBef>
              <a:spcAft>
                <a:spcPts val="0"/>
              </a:spcAft>
              <a:buSzPts val="3700"/>
              <a:buNone/>
              <a:defRPr sz="3700"/>
            </a:lvl7pPr>
            <a:lvl8pPr lvl="7" algn="ctr" rtl="0">
              <a:lnSpc>
                <a:spcPct val="100000"/>
              </a:lnSpc>
              <a:spcBef>
                <a:spcPts val="0"/>
              </a:spcBef>
              <a:spcAft>
                <a:spcPts val="0"/>
              </a:spcAft>
              <a:buSzPts val="3700"/>
              <a:buNone/>
              <a:defRPr sz="3700"/>
            </a:lvl8pPr>
            <a:lvl9pPr lvl="8" algn="ctr" rtl="0">
              <a:lnSpc>
                <a:spcPct val="100000"/>
              </a:lnSpc>
              <a:spcBef>
                <a:spcPts val="0"/>
              </a:spcBef>
              <a:spcAft>
                <a:spcPts val="0"/>
              </a:spcAft>
              <a:buSzPts val="3700"/>
              <a:buNone/>
              <a:defRPr sz="3700"/>
            </a:lvl9pPr>
          </a:lstStyle>
          <a:p>
            <a:endParaRPr/>
          </a:p>
        </p:txBody>
      </p:sp>
      <p:sp>
        <p:nvSpPr>
          <p:cNvPr id="12" name="Google Shape;12;g2e2d17292f4_0_162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g2e2d17292f4_0_1659"/>
          <p:cNvSpPr txBox="1">
            <a:spLocks noGrp="1"/>
          </p:cNvSpPr>
          <p:nvPr>
            <p:ph type="title" hasCustomPrompt="1"/>
          </p:nvPr>
        </p:nvSpPr>
        <p:spPr>
          <a:xfrm>
            <a:off x="415600" y="1474833"/>
            <a:ext cx="11360700" cy="2618100"/>
          </a:xfrm>
          <a:prstGeom prst="rect">
            <a:avLst/>
          </a:prstGeom>
        </p:spPr>
        <p:txBody>
          <a:bodyPr spcFirstLastPara="1" wrap="square" lIns="121900" tIns="121900" rIns="121900" bIns="121900" anchor="b" anchorCtr="0">
            <a:normAutofit/>
          </a:bodyPr>
          <a:lstStyle>
            <a:lvl1pPr lvl="0" algn="ctr" rtl="0">
              <a:spcBef>
                <a:spcPts val="0"/>
              </a:spcBef>
              <a:spcAft>
                <a:spcPts val="0"/>
              </a:spcAft>
              <a:buSzPts val="16000"/>
              <a:buNone/>
              <a:defRPr sz="16000"/>
            </a:lvl1pPr>
            <a:lvl2pPr lvl="1" algn="ctr" rtl="0">
              <a:spcBef>
                <a:spcPts val="0"/>
              </a:spcBef>
              <a:spcAft>
                <a:spcPts val="0"/>
              </a:spcAft>
              <a:buSzPts val="16000"/>
              <a:buNone/>
              <a:defRPr sz="16000"/>
            </a:lvl2pPr>
            <a:lvl3pPr lvl="2" algn="ctr" rtl="0">
              <a:spcBef>
                <a:spcPts val="0"/>
              </a:spcBef>
              <a:spcAft>
                <a:spcPts val="0"/>
              </a:spcAft>
              <a:buSzPts val="16000"/>
              <a:buNone/>
              <a:defRPr sz="16000"/>
            </a:lvl3pPr>
            <a:lvl4pPr lvl="3" algn="ctr" rtl="0">
              <a:spcBef>
                <a:spcPts val="0"/>
              </a:spcBef>
              <a:spcAft>
                <a:spcPts val="0"/>
              </a:spcAft>
              <a:buSzPts val="16000"/>
              <a:buNone/>
              <a:defRPr sz="16000"/>
            </a:lvl4pPr>
            <a:lvl5pPr lvl="4" algn="ctr" rtl="0">
              <a:spcBef>
                <a:spcPts val="0"/>
              </a:spcBef>
              <a:spcAft>
                <a:spcPts val="0"/>
              </a:spcAft>
              <a:buSzPts val="16000"/>
              <a:buNone/>
              <a:defRPr sz="16000"/>
            </a:lvl5pPr>
            <a:lvl6pPr lvl="5" algn="ctr" rtl="0">
              <a:spcBef>
                <a:spcPts val="0"/>
              </a:spcBef>
              <a:spcAft>
                <a:spcPts val="0"/>
              </a:spcAft>
              <a:buSzPts val="16000"/>
              <a:buNone/>
              <a:defRPr sz="16000"/>
            </a:lvl6pPr>
            <a:lvl7pPr lvl="6" algn="ctr" rtl="0">
              <a:spcBef>
                <a:spcPts val="0"/>
              </a:spcBef>
              <a:spcAft>
                <a:spcPts val="0"/>
              </a:spcAft>
              <a:buSzPts val="16000"/>
              <a:buNone/>
              <a:defRPr sz="16000"/>
            </a:lvl7pPr>
            <a:lvl8pPr lvl="7" algn="ctr" rtl="0">
              <a:spcBef>
                <a:spcPts val="0"/>
              </a:spcBef>
              <a:spcAft>
                <a:spcPts val="0"/>
              </a:spcAft>
              <a:buSzPts val="16000"/>
              <a:buNone/>
              <a:defRPr sz="16000"/>
            </a:lvl8pPr>
            <a:lvl9pPr lvl="8" algn="ctr" rtl="0">
              <a:spcBef>
                <a:spcPts val="0"/>
              </a:spcBef>
              <a:spcAft>
                <a:spcPts val="0"/>
              </a:spcAft>
              <a:buSzPts val="16000"/>
              <a:buNone/>
              <a:defRPr sz="16000"/>
            </a:lvl9pPr>
          </a:lstStyle>
          <a:p>
            <a:r>
              <a:t>xx%</a:t>
            </a:r>
          </a:p>
        </p:txBody>
      </p:sp>
      <p:sp>
        <p:nvSpPr>
          <p:cNvPr id="46" name="Google Shape;46;g2e2d17292f4_0_1659"/>
          <p:cNvSpPr txBox="1">
            <a:spLocks noGrp="1"/>
          </p:cNvSpPr>
          <p:nvPr>
            <p:ph type="body" idx="1"/>
          </p:nvPr>
        </p:nvSpPr>
        <p:spPr>
          <a:xfrm>
            <a:off x="415600" y="4202967"/>
            <a:ext cx="11360700" cy="1734300"/>
          </a:xfrm>
          <a:prstGeom prst="rect">
            <a:avLst/>
          </a:prstGeom>
        </p:spPr>
        <p:txBody>
          <a:bodyPr spcFirstLastPara="1" wrap="square" lIns="121900" tIns="121900" rIns="121900" bIns="121900" anchor="t" anchorCtr="0">
            <a:normAutofit/>
          </a:bodyPr>
          <a:lstStyle>
            <a:lvl1pPr marL="457200" lvl="0" indent="-381000" algn="ctr" rtl="0">
              <a:spcBef>
                <a:spcPts val="0"/>
              </a:spcBef>
              <a:spcAft>
                <a:spcPts val="0"/>
              </a:spcAft>
              <a:buSzPts val="2400"/>
              <a:buChar char="●"/>
              <a:defRPr/>
            </a:lvl1pPr>
            <a:lvl2pPr marL="914400" lvl="1" indent="-349250" algn="ctr" rtl="0">
              <a:spcBef>
                <a:spcPts val="0"/>
              </a:spcBef>
              <a:spcAft>
                <a:spcPts val="0"/>
              </a:spcAft>
              <a:buSzPts val="1900"/>
              <a:buChar char="○"/>
              <a:defRPr/>
            </a:lvl2pPr>
            <a:lvl3pPr marL="1371600" lvl="2" indent="-349250" algn="ctr" rtl="0">
              <a:spcBef>
                <a:spcPts val="0"/>
              </a:spcBef>
              <a:spcAft>
                <a:spcPts val="0"/>
              </a:spcAft>
              <a:buSzPts val="1900"/>
              <a:buChar char="■"/>
              <a:defRPr/>
            </a:lvl3pPr>
            <a:lvl4pPr marL="1828800" lvl="3" indent="-349250" algn="ctr" rtl="0">
              <a:spcBef>
                <a:spcPts val="0"/>
              </a:spcBef>
              <a:spcAft>
                <a:spcPts val="0"/>
              </a:spcAft>
              <a:buSzPts val="1900"/>
              <a:buChar char="●"/>
              <a:defRPr/>
            </a:lvl4pPr>
            <a:lvl5pPr marL="2286000" lvl="4" indent="-349250" algn="ctr" rtl="0">
              <a:spcBef>
                <a:spcPts val="0"/>
              </a:spcBef>
              <a:spcAft>
                <a:spcPts val="0"/>
              </a:spcAft>
              <a:buSzPts val="1900"/>
              <a:buChar char="○"/>
              <a:defRPr/>
            </a:lvl5pPr>
            <a:lvl6pPr marL="2743200" lvl="5" indent="-349250" algn="ctr" rtl="0">
              <a:spcBef>
                <a:spcPts val="0"/>
              </a:spcBef>
              <a:spcAft>
                <a:spcPts val="0"/>
              </a:spcAft>
              <a:buSzPts val="1900"/>
              <a:buChar char="■"/>
              <a:defRPr/>
            </a:lvl6pPr>
            <a:lvl7pPr marL="3200400" lvl="6" indent="-349250" algn="ctr" rtl="0">
              <a:spcBef>
                <a:spcPts val="0"/>
              </a:spcBef>
              <a:spcAft>
                <a:spcPts val="0"/>
              </a:spcAft>
              <a:buSzPts val="1900"/>
              <a:buChar char="●"/>
              <a:defRPr/>
            </a:lvl7pPr>
            <a:lvl8pPr marL="3657600" lvl="7" indent="-349250" algn="ctr" rtl="0">
              <a:spcBef>
                <a:spcPts val="0"/>
              </a:spcBef>
              <a:spcAft>
                <a:spcPts val="0"/>
              </a:spcAft>
              <a:buSzPts val="1900"/>
              <a:buChar char="○"/>
              <a:defRPr/>
            </a:lvl8pPr>
            <a:lvl9pPr marL="4114800" lvl="8" indent="-349250" algn="ctr" rtl="0">
              <a:spcBef>
                <a:spcPts val="0"/>
              </a:spcBef>
              <a:spcAft>
                <a:spcPts val="0"/>
              </a:spcAft>
              <a:buSzPts val="1900"/>
              <a:buChar char="■"/>
              <a:defRPr/>
            </a:lvl9pPr>
          </a:lstStyle>
          <a:p>
            <a:endParaRPr/>
          </a:p>
        </p:txBody>
      </p:sp>
      <p:sp>
        <p:nvSpPr>
          <p:cNvPr id="47" name="Google Shape;47;g2e2d17292f4_0_165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g2e2d17292f4_0_166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タイトルとコンテンツ" type="obj">
  <p:cSld name="OBJECT">
    <p:spTree>
      <p:nvGrpSpPr>
        <p:cNvPr id="1" name="Shape 50"/>
        <p:cNvGrpSpPr/>
        <p:nvPr/>
      </p:nvGrpSpPr>
      <p:grpSpPr>
        <a:xfrm>
          <a:off x="0" y="0"/>
          <a:ext cx="0" cy="0"/>
          <a:chOff x="0" y="0"/>
          <a:chExt cx="0" cy="0"/>
        </a:xfrm>
      </p:grpSpPr>
      <p:sp>
        <p:nvSpPr>
          <p:cNvPr id="51" name="Google Shape;51;g2e2d17292f4_0_166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lvl1pPr lvl="0" algn="l" rtl="0">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2" name="Google Shape;52;g2e2d17292f4_0_1665"/>
          <p:cNvSpPr txBox="1">
            <a:spLocks noGrp="1"/>
          </p:cNvSpPr>
          <p:nvPr>
            <p:ph type="body" idx="1"/>
          </p:nvPr>
        </p:nvSpPr>
        <p:spPr>
          <a:xfrm>
            <a:off x="838200" y="1825625"/>
            <a:ext cx="10515600" cy="4351200"/>
          </a:xfrm>
          <a:prstGeom prst="rect">
            <a:avLst/>
          </a:prstGeom>
          <a:noFill/>
          <a:ln>
            <a:noFill/>
          </a:ln>
        </p:spPr>
        <p:txBody>
          <a:bodyPr spcFirstLastPara="1" wrap="square" lIns="91425" tIns="45700" rIns="91425" bIns="45700" anchor="t" anchorCtr="0">
            <a:normAutofit/>
          </a:bodyPr>
          <a:lstStyle>
            <a:lvl1pPr marL="457200" lvl="0" indent="-342900" algn="l" rtl="0">
              <a:lnSpc>
                <a:spcPct val="90000"/>
              </a:lnSpc>
              <a:spcBef>
                <a:spcPts val="1000"/>
              </a:spcBef>
              <a:spcAft>
                <a:spcPts val="0"/>
              </a:spcAft>
              <a:buClr>
                <a:schemeClr val="dk1"/>
              </a:buClr>
              <a:buSzPts val="1800"/>
              <a:buChar char="●"/>
              <a:defRPr/>
            </a:lvl1pPr>
            <a:lvl2pPr marL="914400" lvl="1" indent="-342900" algn="l" rtl="0">
              <a:lnSpc>
                <a:spcPct val="90000"/>
              </a:lnSpc>
              <a:spcBef>
                <a:spcPts val="1600"/>
              </a:spcBef>
              <a:spcAft>
                <a:spcPts val="0"/>
              </a:spcAft>
              <a:buClr>
                <a:schemeClr val="dk1"/>
              </a:buClr>
              <a:buSzPts val="1800"/>
              <a:buChar char="○"/>
              <a:defRPr/>
            </a:lvl2pPr>
            <a:lvl3pPr marL="1371600" lvl="2" indent="-342900" algn="l" rtl="0">
              <a:lnSpc>
                <a:spcPct val="90000"/>
              </a:lnSpc>
              <a:spcBef>
                <a:spcPts val="1600"/>
              </a:spcBef>
              <a:spcAft>
                <a:spcPts val="0"/>
              </a:spcAft>
              <a:buClr>
                <a:schemeClr val="dk1"/>
              </a:buClr>
              <a:buSzPts val="1800"/>
              <a:buChar char="■"/>
              <a:defRPr/>
            </a:lvl3pPr>
            <a:lvl4pPr marL="1828800" lvl="3" indent="-342900" algn="l" rtl="0">
              <a:lnSpc>
                <a:spcPct val="90000"/>
              </a:lnSpc>
              <a:spcBef>
                <a:spcPts val="1600"/>
              </a:spcBef>
              <a:spcAft>
                <a:spcPts val="0"/>
              </a:spcAft>
              <a:buClr>
                <a:schemeClr val="dk1"/>
              </a:buClr>
              <a:buSzPts val="1800"/>
              <a:buChar char="●"/>
              <a:defRPr/>
            </a:lvl4pPr>
            <a:lvl5pPr marL="2286000" lvl="4" indent="-342900" algn="l" rtl="0">
              <a:lnSpc>
                <a:spcPct val="90000"/>
              </a:lnSpc>
              <a:spcBef>
                <a:spcPts val="1600"/>
              </a:spcBef>
              <a:spcAft>
                <a:spcPts val="0"/>
              </a:spcAft>
              <a:buClr>
                <a:schemeClr val="dk1"/>
              </a:buClr>
              <a:buSzPts val="1800"/>
              <a:buChar char="○"/>
              <a:defRPr/>
            </a:lvl5pPr>
            <a:lvl6pPr marL="2743200" lvl="5" indent="-342900" algn="l" rtl="0">
              <a:lnSpc>
                <a:spcPct val="90000"/>
              </a:lnSpc>
              <a:spcBef>
                <a:spcPts val="1600"/>
              </a:spcBef>
              <a:spcAft>
                <a:spcPts val="0"/>
              </a:spcAft>
              <a:buClr>
                <a:schemeClr val="dk1"/>
              </a:buClr>
              <a:buSzPts val="1800"/>
              <a:buChar char="■"/>
              <a:defRPr/>
            </a:lvl6pPr>
            <a:lvl7pPr marL="3200400" lvl="6" indent="-342900" algn="l" rtl="0">
              <a:lnSpc>
                <a:spcPct val="90000"/>
              </a:lnSpc>
              <a:spcBef>
                <a:spcPts val="1600"/>
              </a:spcBef>
              <a:spcAft>
                <a:spcPts val="0"/>
              </a:spcAft>
              <a:buClr>
                <a:schemeClr val="dk1"/>
              </a:buClr>
              <a:buSzPts val="1800"/>
              <a:buChar char="●"/>
              <a:defRPr/>
            </a:lvl7pPr>
            <a:lvl8pPr marL="3657600" lvl="7" indent="-342900" algn="l" rtl="0">
              <a:lnSpc>
                <a:spcPct val="90000"/>
              </a:lnSpc>
              <a:spcBef>
                <a:spcPts val="1600"/>
              </a:spcBef>
              <a:spcAft>
                <a:spcPts val="0"/>
              </a:spcAft>
              <a:buClr>
                <a:schemeClr val="dk1"/>
              </a:buClr>
              <a:buSzPts val="1800"/>
              <a:buChar char="○"/>
              <a:defRPr/>
            </a:lvl8pPr>
            <a:lvl9pPr marL="4114800" lvl="8" indent="-342900" algn="l" rtl="0">
              <a:lnSpc>
                <a:spcPct val="90000"/>
              </a:lnSpc>
              <a:spcBef>
                <a:spcPts val="1600"/>
              </a:spcBef>
              <a:spcAft>
                <a:spcPts val="1600"/>
              </a:spcAft>
              <a:buClr>
                <a:schemeClr val="dk1"/>
              </a:buClr>
              <a:buSzPts val="1800"/>
              <a:buChar char="■"/>
              <a:defRPr/>
            </a:lvl9pPr>
          </a:lstStyle>
          <a:p>
            <a:endParaRPr/>
          </a:p>
        </p:txBody>
      </p:sp>
      <p:sp>
        <p:nvSpPr>
          <p:cNvPr id="53" name="Google Shape;53;g2e2d17292f4_0_1665"/>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4" name="Google Shape;54;g2e2d17292f4_0_1665"/>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55" name="Google Shape;55;g2e2d17292f4_0_166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セクション見出し">
  <p:cSld name="SECTION_HEADER_1">
    <p:spTree>
      <p:nvGrpSpPr>
        <p:cNvPr id="1" name="Shape 56"/>
        <p:cNvGrpSpPr/>
        <p:nvPr/>
      </p:nvGrpSpPr>
      <p:grpSpPr>
        <a:xfrm>
          <a:off x="0" y="0"/>
          <a:ext cx="0" cy="0"/>
          <a:chOff x="0" y="0"/>
          <a:chExt cx="0" cy="0"/>
        </a:xfrm>
      </p:grpSpPr>
      <p:sp>
        <p:nvSpPr>
          <p:cNvPr id="57" name="Google Shape;57;g2e2d17292f4_0_1671"/>
          <p:cNvSpPr txBox="1">
            <a:spLocks noGrp="1"/>
          </p:cNvSpPr>
          <p:nvPr>
            <p:ph type="title"/>
          </p:nvPr>
        </p:nvSpPr>
        <p:spPr>
          <a:xfrm>
            <a:off x="831850" y="1709738"/>
            <a:ext cx="10515600" cy="2852700"/>
          </a:xfrm>
          <a:prstGeom prst="rect">
            <a:avLst/>
          </a:prstGeom>
          <a:noFill/>
          <a:ln>
            <a:noFill/>
          </a:ln>
        </p:spPr>
        <p:txBody>
          <a:bodyPr spcFirstLastPara="1" wrap="square" lIns="91425" tIns="45700" rIns="91425" bIns="45700" anchor="b" anchorCtr="0">
            <a:normAutofit/>
          </a:bodyPr>
          <a:lstStyle>
            <a:lvl1pPr lvl="0" algn="l" rtl="0">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58" name="Google Shape;58;g2e2d17292f4_0_1671"/>
          <p:cNvSpPr txBox="1">
            <a:spLocks noGrp="1"/>
          </p:cNvSpPr>
          <p:nvPr>
            <p:ph type="body" idx="1"/>
          </p:nvPr>
        </p:nvSpPr>
        <p:spPr>
          <a:xfrm>
            <a:off x="831850" y="4589463"/>
            <a:ext cx="10515600" cy="1500300"/>
          </a:xfrm>
          <a:prstGeom prst="rect">
            <a:avLst/>
          </a:prstGeom>
          <a:noFill/>
          <a:ln>
            <a:noFill/>
          </a:ln>
        </p:spPr>
        <p:txBody>
          <a:bodyPr spcFirstLastPara="1" wrap="square" lIns="91425" tIns="45700" rIns="91425" bIns="45700" anchor="t" anchorCtr="0">
            <a:normAutofit/>
          </a:bodyPr>
          <a:lstStyle>
            <a:lvl1pPr marL="457200" lvl="0" indent="-228600" algn="l" rtl="0">
              <a:lnSpc>
                <a:spcPct val="90000"/>
              </a:lnSpc>
              <a:spcBef>
                <a:spcPts val="1000"/>
              </a:spcBef>
              <a:spcAft>
                <a:spcPts val="0"/>
              </a:spcAft>
              <a:buClr>
                <a:srgbClr val="757575"/>
              </a:buClr>
              <a:buSzPts val="2400"/>
              <a:buNone/>
              <a:defRPr sz="2400">
                <a:solidFill>
                  <a:srgbClr val="757575"/>
                </a:solidFill>
              </a:defRPr>
            </a:lvl1pPr>
            <a:lvl2pPr marL="914400" lvl="1" indent="-228600" algn="l" rtl="0">
              <a:lnSpc>
                <a:spcPct val="90000"/>
              </a:lnSpc>
              <a:spcBef>
                <a:spcPts val="1600"/>
              </a:spcBef>
              <a:spcAft>
                <a:spcPts val="0"/>
              </a:spcAft>
              <a:buClr>
                <a:srgbClr val="757575"/>
              </a:buClr>
              <a:buSzPts val="2000"/>
              <a:buNone/>
              <a:defRPr sz="2000">
                <a:solidFill>
                  <a:srgbClr val="757575"/>
                </a:solidFill>
              </a:defRPr>
            </a:lvl2pPr>
            <a:lvl3pPr marL="1371600" lvl="2" indent="-228600" algn="l" rtl="0">
              <a:lnSpc>
                <a:spcPct val="90000"/>
              </a:lnSpc>
              <a:spcBef>
                <a:spcPts val="1600"/>
              </a:spcBef>
              <a:spcAft>
                <a:spcPts val="0"/>
              </a:spcAft>
              <a:buClr>
                <a:srgbClr val="757575"/>
              </a:buClr>
              <a:buSzPts val="1800"/>
              <a:buNone/>
              <a:defRPr sz="1800">
                <a:solidFill>
                  <a:srgbClr val="757575"/>
                </a:solidFill>
              </a:defRPr>
            </a:lvl3pPr>
            <a:lvl4pPr marL="1828800" lvl="3" indent="-228600" algn="l" rtl="0">
              <a:lnSpc>
                <a:spcPct val="90000"/>
              </a:lnSpc>
              <a:spcBef>
                <a:spcPts val="1600"/>
              </a:spcBef>
              <a:spcAft>
                <a:spcPts val="0"/>
              </a:spcAft>
              <a:buClr>
                <a:srgbClr val="757575"/>
              </a:buClr>
              <a:buSzPts val="1600"/>
              <a:buNone/>
              <a:defRPr sz="1600">
                <a:solidFill>
                  <a:srgbClr val="757575"/>
                </a:solidFill>
              </a:defRPr>
            </a:lvl4pPr>
            <a:lvl5pPr marL="2286000" lvl="4" indent="-228600" algn="l" rtl="0">
              <a:lnSpc>
                <a:spcPct val="90000"/>
              </a:lnSpc>
              <a:spcBef>
                <a:spcPts val="1600"/>
              </a:spcBef>
              <a:spcAft>
                <a:spcPts val="0"/>
              </a:spcAft>
              <a:buClr>
                <a:srgbClr val="757575"/>
              </a:buClr>
              <a:buSzPts val="1600"/>
              <a:buNone/>
              <a:defRPr sz="1600">
                <a:solidFill>
                  <a:srgbClr val="757575"/>
                </a:solidFill>
              </a:defRPr>
            </a:lvl5pPr>
            <a:lvl6pPr marL="2743200" lvl="5" indent="-228600" algn="l" rtl="0">
              <a:lnSpc>
                <a:spcPct val="90000"/>
              </a:lnSpc>
              <a:spcBef>
                <a:spcPts val="1600"/>
              </a:spcBef>
              <a:spcAft>
                <a:spcPts val="0"/>
              </a:spcAft>
              <a:buClr>
                <a:srgbClr val="757575"/>
              </a:buClr>
              <a:buSzPts val="1600"/>
              <a:buNone/>
              <a:defRPr sz="1600">
                <a:solidFill>
                  <a:srgbClr val="757575"/>
                </a:solidFill>
              </a:defRPr>
            </a:lvl6pPr>
            <a:lvl7pPr marL="3200400" lvl="6" indent="-228600" algn="l" rtl="0">
              <a:lnSpc>
                <a:spcPct val="90000"/>
              </a:lnSpc>
              <a:spcBef>
                <a:spcPts val="1600"/>
              </a:spcBef>
              <a:spcAft>
                <a:spcPts val="0"/>
              </a:spcAft>
              <a:buClr>
                <a:srgbClr val="757575"/>
              </a:buClr>
              <a:buSzPts val="1600"/>
              <a:buNone/>
              <a:defRPr sz="1600">
                <a:solidFill>
                  <a:srgbClr val="757575"/>
                </a:solidFill>
              </a:defRPr>
            </a:lvl7pPr>
            <a:lvl8pPr marL="3657600" lvl="7" indent="-228600" algn="l" rtl="0">
              <a:lnSpc>
                <a:spcPct val="90000"/>
              </a:lnSpc>
              <a:spcBef>
                <a:spcPts val="1600"/>
              </a:spcBef>
              <a:spcAft>
                <a:spcPts val="0"/>
              </a:spcAft>
              <a:buClr>
                <a:srgbClr val="757575"/>
              </a:buClr>
              <a:buSzPts val="1600"/>
              <a:buNone/>
              <a:defRPr sz="1600">
                <a:solidFill>
                  <a:srgbClr val="757575"/>
                </a:solidFill>
              </a:defRPr>
            </a:lvl8pPr>
            <a:lvl9pPr marL="4114800" lvl="8" indent="-228600" algn="l" rtl="0">
              <a:lnSpc>
                <a:spcPct val="90000"/>
              </a:lnSpc>
              <a:spcBef>
                <a:spcPts val="1600"/>
              </a:spcBef>
              <a:spcAft>
                <a:spcPts val="1600"/>
              </a:spcAft>
              <a:buClr>
                <a:srgbClr val="757575"/>
              </a:buClr>
              <a:buSzPts val="1600"/>
              <a:buNone/>
              <a:defRPr sz="1600">
                <a:solidFill>
                  <a:srgbClr val="757575"/>
                </a:solidFill>
              </a:defRPr>
            </a:lvl9pPr>
          </a:lstStyle>
          <a:p>
            <a:endParaRPr/>
          </a:p>
        </p:txBody>
      </p:sp>
      <p:sp>
        <p:nvSpPr>
          <p:cNvPr id="59" name="Google Shape;59;g2e2d17292f4_0_1671"/>
          <p:cNvSpPr txBox="1">
            <a:spLocks noGrp="1"/>
          </p:cNvSpPr>
          <p:nvPr>
            <p:ph type="dt" idx="10"/>
          </p:nvPr>
        </p:nvSpPr>
        <p:spPr>
          <a:xfrm>
            <a:off x="838200" y="6356350"/>
            <a:ext cx="2743200" cy="3651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0" name="Google Shape;60;g2e2d17292f4_0_1671"/>
          <p:cNvSpPr txBox="1">
            <a:spLocks noGrp="1"/>
          </p:cNvSpPr>
          <p:nvPr>
            <p:ph type="ftr" idx="11"/>
          </p:nvPr>
        </p:nvSpPr>
        <p:spPr>
          <a:xfrm>
            <a:off x="4038600" y="6356350"/>
            <a:ext cx="4114800" cy="365100"/>
          </a:xfrm>
          <a:prstGeom prst="rect">
            <a:avLst/>
          </a:prstGeom>
          <a:noFill/>
          <a:ln>
            <a:noFill/>
          </a:ln>
        </p:spPr>
        <p:txBody>
          <a:bodyPr spcFirstLastPara="1" wrap="square" lIns="91425" tIns="45700" rIns="91425" bIns="45700" anchor="ctr" anchorCtr="0">
            <a:noAutofit/>
          </a:bodyPr>
          <a:lstStyle>
            <a:lvl1pPr lvl="0" algn="ct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1" name="Google Shape;61;g2e2d17292f4_0_1671"/>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g2e2d17292f4_0_1628"/>
          <p:cNvSpPr txBox="1">
            <a:spLocks noGrp="1"/>
          </p:cNvSpPr>
          <p:nvPr>
            <p:ph type="title"/>
          </p:nvPr>
        </p:nvSpPr>
        <p:spPr>
          <a:xfrm>
            <a:off x="415600" y="2867800"/>
            <a:ext cx="11360700" cy="1122300"/>
          </a:xfrm>
          <a:prstGeom prst="rect">
            <a:avLst/>
          </a:prstGeom>
        </p:spPr>
        <p:txBody>
          <a:bodyPr spcFirstLastPara="1" wrap="square" lIns="121900" tIns="121900" rIns="121900" bIns="121900" anchor="ctr" anchorCtr="0">
            <a:norm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5" name="Google Shape;15;g2e2d17292f4_0_162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g2e2d17292f4_0_1631"/>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18" name="Google Shape;18;g2e2d17292f4_0_1631"/>
          <p:cNvSpPr txBox="1">
            <a:spLocks noGrp="1"/>
          </p:cNvSpPr>
          <p:nvPr>
            <p:ph type="body" idx="1"/>
          </p:nvPr>
        </p:nvSpPr>
        <p:spPr>
          <a:xfrm>
            <a:off x="415600" y="1536633"/>
            <a:ext cx="11360700" cy="4555200"/>
          </a:xfrm>
          <a:prstGeom prst="rect">
            <a:avLst/>
          </a:prstGeom>
        </p:spPr>
        <p:txBody>
          <a:bodyPr spcFirstLastPara="1" wrap="square" lIns="121900" tIns="121900" rIns="121900" bIns="121900" anchor="t" anchorCtr="0">
            <a:normAutofit/>
          </a:bodyPr>
          <a:lstStyle>
            <a:lvl1pPr marL="457200" lvl="0" indent="-381000" rtl="0">
              <a:spcBef>
                <a:spcPts val="0"/>
              </a:spcBef>
              <a:spcAft>
                <a:spcPts val="0"/>
              </a:spcAft>
              <a:buSzPts val="2400"/>
              <a:buChar char="●"/>
              <a:defRPr/>
            </a:lvl1pPr>
            <a:lvl2pPr marL="914400" lvl="1" indent="-349250" rtl="0">
              <a:spcBef>
                <a:spcPts val="0"/>
              </a:spcBef>
              <a:spcAft>
                <a:spcPts val="0"/>
              </a:spcAft>
              <a:buSzPts val="1900"/>
              <a:buChar char="○"/>
              <a:defRPr/>
            </a:lvl2pPr>
            <a:lvl3pPr marL="1371600" lvl="2" indent="-349250" rtl="0">
              <a:spcBef>
                <a:spcPts val="0"/>
              </a:spcBef>
              <a:spcAft>
                <a:spcPts val="0"/>
              </a:spcAft>
              <a:buSzPts val="1900"/>
              <a:buChar char="■"/>
              <a:defRPr/>
            </a:lvl3pPr>
            <a:lvl4pPr marL="1828800" lvl="3" indent="-349250" rtl="0">
              <a:spcBef>
                <a:spcPts val="0"/>
              </a:spcBef>
              <a:spcAft>
                <a:spcPts val="0"/>
              </a:spcAft>
              <a:buSzPts val="1900"/>
              <a:buChar char="●"/>
              <a:defRPr/>
            </a:lvl4pPr>
            <a:lvl5pPr marL="2286000" lvl="4" indent="-349250" rtl="0">
              <a:spcBef>
                <a:spcPts val="0"/>
              </a:spcBef>
              <a:spcAft>
                <a:spcPts val="0"/>
              </a:spcAft>
              <a:buSzPts val="1900"/>
              <a:buChar char="○"/>
              <a:defRPr/>
            </a:lvl5pPr>
            <a:lvl6pPr marL="2743200" lvl="5" indent="-349250" rtl="0">
              <a:spcBef>
                <a:spcPts val="0"/>
              </a:spcBef>
              <a:spcAft>
                <a:spcPts val="0"/>
              </a:spcAft>
              <a:buSzPts val="1900"/>
              <a:buChar char="■"/>
              <a:defRPr/>
            </a:lvl6pPr>
            <a:lvl7pPr marL="3200400" lvl="6" indent="-349250" rtl="0">
              <a:spcBef>
                <a:spcPts val="0"/>
              </a:spcBef>
              <a:spcAft>
                <a:spcPts val="0"/>
              </a:spcAft>
              <a:buSzPts val="1900"/>
              <a:buChar char="●"/>
              <a:defRPr/>
            </a:lvl7pPr>
            <a:lvl8pPr marL="3657600" lvl="7" indent="-349250" rtl="0">
              <a:spcBef>
                <a:spcPts val="0"/>
              </a:spcBef>
              <a:spcAft>
                <a:spcPts val="0"/>
              </a:spcAft>
              <a:buSzPts val="1900"/>
              <a:buChar char="○"/>
              <a:defRPr/>
            </a:lvl8pPr>
            <a:lvl9pPr marL="4114800" lvl="8" indent="-349250" rtl="0">
              <a:spcBef>
                <a:spcPts val="0"/>
              </a:spcBef>
              <a:spcAft>
                <a:spcPts val="0"/>
              </a:spcAft>
              <a:buSzPts val="1900"/>
              <a:buChar char="■"/>
              <a:defRPr/>
            </a:lvl9pPr>
          </a:lstStyle>
          <a:p>
            <a:endParaRPr/>
          </a:p>
        </p:txBody>
      </p:sp>
      <p:sp>
        <p:nvSpPr>
          <p:cNvPr id="19" name="Google Shape;19;g2e2d17292f4_0_163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g2e2d17292f4_0_1635"/>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22" name="Google Shape;22;g2e2d17292f4_0_1635"/>
          <p:cNvSpPr txBox="1">
            <a:spLocks noGrp="1"/>
          </p:cNvSpPr>
          <p:nvPr>
            <p:ph type="body" idx="1"/>
          </p:nvPr>
        </p:nvSpPr>
        <p:spPr>
          <a:xfrm>
            <a:off x="415600" y="1536633"/>
            <a:ext cx="5333100" cy="45552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3" name="Google Shape;23;g2e2d17292f4_0_1635"/>
          <p:cNvSpPr txBox="1">
            <a:spLocks noGrp="1"/>
          </p:cNvSpPr>
          <p:nvPr>
            <p:ph type="body" idx="2"/>
          </p:nvPr>
        </p:nvSpPr>
        <p:spPr>
          <a:xfrm>
            <a:off x="6443200" y="1536633"/>
            <a:ext cx="5333100" cy="4555200"/>
          </a:xfrm>
          <a:prstGeom prst="rect">
            <a:avLst/>
          </a:prstGeom>
        </p:spPr>
        <p:txBody>
          <a:bodyPr spcFirstLastPara="1" wrap="square" lIns="121900" tIns="121900" rIns="121900" bIns="121900" anchor="t" anchorCtr="0">
            <a:normAutofit/>
          </a:bodyPr>
          <a:lstStyle>
            <a:lvl1pPr marL="457200" lvl="0" indent="-349250" rtl="0">
              <a:spcBef>
                <a:spcPts val="0"/>
              </a:spcBef>
              <a:spcAft>
                <a:spcPts val="0"/>
              </a:spcAft>
              <a:buSzPts val="1900"/>
              <a:buChar char="●"/>
              <a:defRPr sz="19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24" name="Google Shape;24;g2e2d17292f4_0_1635"/>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g2e2d17292f4_0_16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a:endParaRPr/>
          </a:p>
        </p:txBody>
      </p:sp>
      <p:sp>
        <p:nvSpPr>
          <p:cNvPr id="27" name="Google Shape;27;g2e2d17292f4_0_164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g2e2d17292f4_0_1643"/>
          <p:cNvSpPr txBox="1">
            <a:spLocks noGrp="1"/>
          </p:cNvSpPr>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endParaRPr/>
          </a:p>
        </p:txBody>
      </p:sp>
      <p:sp>
        <p:nvSpPr>
          <p:cNvPr id="30" name="Google Shape;30;g2e2d17292f4_0_1643"/>
          <p:cNvSpPr txBox="1">
            <a:spLocks noGrp="1"/>
          </p:cNvSpPr>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1" name="Google Shape;31;g2e2d17292f4_0_164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g2e2d17292f4_0_1647"/>
          <p:cNvSpPr txBox="1">
            <a:spLocks noGrp="1"/>
          </p:cNvSpPr>
          <p:nvPr>
            <p:ph type="title"/>
          </p:nvPr>
        </p:nvSpPr>
        <p:spPr>
          <a:xfrm>
            <a:off x="653667" y="600200"/>
            <a:ext cx="8490300" cy="5454300"/>
          </a:xfrm>
          <a:prstGeom prst="rect">
            <a:avLst/>
          </a:prstGeom>
        </p:spPr>
        <p:txBody>
          <a:bodyPr spcFirstLastPara="1" wrap="square" lIns="121900" tIns="121900" rIns="121900" bIns="121900" anchor="ctr" anchorCtr="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a:endParaRPr/>
          </a:p>
        </p:txBody>
      </p:sp>
      <p:sp>
        <p:nvSpPr>
          <p:cNvPr id="34" name="Google Shape;34;g2e2d17292f4_0_164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g2e2d17292f4_0_1650"/>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g2e2d17292f4_0_1650"/>
          <p:cNvSpPr txBox="1">
            <a:spLocks noGrp="1"/>
          </p:cNvSpPr>
          <p:nvPr>
            <p:ph type="title"/>
          </p:nvPr>
        </p:nvSpPr>
        <p:spPr>
          <a:xfrm>
            <a:off x="354000" y="1644233"/>
            <a:ext cx="5393700" cy="1976400"/>
          </a:xfrm>
          <a:prstGeom prst="rect">
            <a:avLst/>
          </a:prstGeom>
        </p:spPr>
        <p:txBody>
          <a:bodyPr spcFirstLastPara="1" wrap="square" lIns="121900" tIns="121900" rIns="121900" bIns="121900" anchor="b" anchorCtr="0">
            <a:normAutofit/>
          </a:bodyPr>
          <a:lstStyle>
            <a:lvl1pPr lvl="0" algn="ctr" rtl="0">
              <a:spcBef>
                <a:spcPts val="0"/>
              </a:spcBef>
              <a:spcAft>
                <a:spcPts val="0"/>
              </a:spcAft>
              <a:buSzPts val="5600"/>
              <a:buNone/>
              <a:defRPr sz="5600"/>
            </a:lvl1pPr>
            <a:lvl2pPr lvl="1" algn="ctr" rtl="0">
              <a:spcBef>
                <a:spcPts val="0"/>
              </a:spcBef>
              <a:spcAft>
                <a:spcPts val="0"/>
              </a:spcAft>
              <a:buSzPts val="5600"/>
              <a:buNone/>
              <a:defRPr sz="5600"/>
            </a:lvl2pPr>
            <a:lvl3pPr lvl="2" algn="ctr" rtl="0">
              <a:spcBef>
                <a:spcPts val="0"/>
              </a:spcBef>
              <a:spcAft>
                <a:spcPts val="0"/>
              </a:spcAft>
              <a:buSzPts val="5600"/>
              <a:buNone/>
              <a:defRPr sz="5600"/>
            </a:lvl3pPr>
            <a:lvl4pPr lvl="3" algn="ctr" rtl="0">
              <a:spcBef>
                <a:spcPts val="0"/>
              </a:spcBef>
              <a:spcAft>
                <a:spcPts val="0"/>
              </a:spcAft>
              <a:buSzPts val="5600"/>
              <a:buNone/>
              <a:defRPr sz="5600"/>
            </a:lvl4pPr>
            <a:lvl5pPr lvl="4" algn="ctr" rtl="0">
              <a:spcBef>
                <a:spcPts val="0"/>
              </a:spcBef>
              <a:spcAft>
                <a:spcPts val="0"/>
              </a:spcAft>
              <a:buSzPts val="5600"/>
              <a:buNone/>
              <a:defRPr sz="5600"/>
            </a:lvl5pPr>
            <a:lvl6pPr lvl="5" algn="ctr" rtl="0">
              <a:spcBef>
                <a:spcPts val="0"/>
              </a:spcBef>
              <a:spcAft>
                <a:spcPts val="0"/>
              </a:spcAft>
              <a:buSzPts val="5600"/>
              <a:buNone/>
              <a:defRPr sz="5600"/>
            </a:lvl6pPr>
            <a:lvl7pPr lvl="6" algn="ctr" rtl="0">
              <a:spcBef>
                <a:spcPts val="0"/>
              </a:spcBef>
              <a:spcAft>
                <a:spcPts val="0"/>
              </a:spcAft>
              <a:buSzPts val="5600"/>
              <a:buNone/>
              <a:defRPr sz="5600"/>
            </a:lvl7pPr>
            <a:lvl8pPr lvl="7" algn="ctr" rtl="0">
              <a:spcBef>
                <a:spcPts val="0"/>
              </a:spcBef>
              <a:spcAft>
                <a:spcPts val="0"/>
              </a:spcAft>
              <a:buSzPts val="5600"/>
              <a:buNone/>
              <a:defRPr sz="5600"/>
            </a:lvl8pPr>
            <a:lvl9pPr lvl="8" algn="ctr" rtl="0">
              <a:spcBef>
                <a:spcPts val="0"/>
              </a:spcBef>
              <a:spcAft>
                <a:spcPts val="0"/>
              </a:spcAft>
              <a:buSzPts val="5600"/>
              <a:buNone/>
              <a:defRPr sz="5600"/>
            </a:lvl9pPr>
          </a:lstStyle>
          <a:p>
            <a:endParaRPr/>
          </a:p>
        </p:txBody>
      </p:sp>
      <p:sp>
        <p:nvSpPr>
          <p:cNvPr id="38" name="Google Shape;38;g2e2d17292f4_0_1650"/>
          <p:cNvSpPr txBox="1">
            <a:spLocks noGrp="1"/>
          </p:cNvSpPr>
          <p:nvPr>
            <p:ph type="subTitle" idx="1"/>
          </p:nvPr>
        </p:nvSpPr>
        <p:spPr>
          <a:xfrm>
            <a:off x="354000" y="3737433"/>
            <a:ext cx="5393700" cy="1646700"/>
          </a:xfrm>
          <a:prstGeom prst="rect">
            <a:avLst/>
          </a:prstGeom>
        </p:spPr>
        <p:txBody>
          <a:bodyPr spcFirstLastPara="1" wrap="square" lIns="121900" tIns="121900" rIns="121900" bIns="121900"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g2e2d17292f4_0_1650"/>
          <p:cNvSpPr txBox="1">
            <a:spLocks noGrp="1"/>
          </p:cNvSpPr>
          <p:nvPr>
            <p:ph type="body" idx="2"/>
          </p:nvPr>
        </p:nvSpPr>
        <p:spPr>
          <a:xfrm>
            <a:off x="6586000" y="965433"/>
            <a:ext cx="5115900" cy="4926900"/>
          </a:xfrm>
          <a:prstGeom prst="rect">
            <a:avLst/>
          </a:prstGeom>
        </p:spPr>
        <p:txBody>
          <a:bodyPr spcFirstLastPara="1" wrap="square" lIns="121900" tIns="121900" rIns="121900" bIns="121900" anchor="ctr" anchorCtr="0">
            <a:normAutofit/>
          </a:bodyPr>
          <a:lstStyle>
            <a:lvl1pPr marL="457200" lvl="0" indent="-381000" rtl="0">
              <a:spcBef>
                <a:spcPts val="0"/>
              </a:spcBef>
              <a:spcAft>
                <a:spcPts val="0"/>
              </a:spcAft>
              <a:buSzPts val="2400"/>
              <a:buChar char="●"/>
              <a:defRPr/>
            </a:lvl1pPr>
            <a:lvl2pPr marL="914400" lvl="1" indent="-349250" rtl="0">
              <a:spcBef>
                <a:spcPts val="0"/>
              </a:spcBef>
              <a:spcAft>
                <a:spcPts val="0"/>
              </a:spcAft>
              <a:buSzPts val="1900"/>
              <a:buChar char="○"/>
              <a:defRPr/>
            </a:lvl2pPr>
            <a:lvl3pPr marL="1371600" lvl="2" indent="-349250" rtl="0">
              <a:spcBef>
                <a:spcPts val="0"/>
              </a:spcBef>
              <a:spcAft>
                <a:spcPts val="0"/>
              </a:spcAft>
              <a:buSzPts val="1900"/>
              <a:buChar char="■"/>
              <a:defRPr/>
            </a:lvl3pPr>
            <a:lvl4pPr marL="1828800" lvl="3" indent="-349250" rtl="0">
              <a:spcBef>
                <a:spcPts val="0"/>
              </a:spcBef>
              <a:spcAft>
                <a:spcPts val="0"/>
              </a:spcAft>
              <a:buSzPts val="1900"/>
              <a:buChar char="●"/>
              <a:defRPr/>
            </a:lvl4pPr>
            <a:lvl5pPr marL="2286000" lvl="4" indent="-349250" rtl="0">
              <a:spcBef>
                <a:spcPts val="0"/>
              </a:spcBef>
              <a:spcAft>
                <a:spcPts val="0"/>
              </a:spcAft>
              <a:buSzPts val="1900"/>
              <a:buChar char="○"/>
              <a:defRPr/>
            </a:lvl5pPr>
            <a:lvl6pPr marL="2743200" lvl="5" indent="-349250" rtl="0">
              <a:spcBef>
                <a:spcPts val="0"/>
              </a:spcBef>
              <a:spcAft>
                <a:spcPts val="0"/>
              </a:spcAft>
              <a:buSzPts val="1900"/>
              <a:buChar char="■"/>
              <a:defRPr/>
            </a:lvl6pPr>
            <a:lvl7pPr marL="3200400" lvl="6" indent="-349250" rtl="0">
              <a:spcBef>
                <a:spcPts val="0"/>
              </a:spcBef>
              <a:spcAft>
                <a:spcPts val="0"/>
              </a:spcAft>
              <a:buSzPts val="1900"/>
              <a:buChar char="●"/>
              <a:defRPr/>
            </a:lvl7pPr>
            <a:lvl8pPr marL="3657600" lvl="7" indent="-349250" rtl="0">
              <a:spcBef>
                <a:spcPts val="0"/>
              </a:spcBef>
              <a:spcAft>
                <a:spcPts val="0"/>
              </a:spcAft>
              <a:buSzPts val="1900"/>
              <a:buChar char="○"/>
              <a:defRPr/>
            </a:lvl8pPr>
            <a:lvl9pPr marL="4114800" lvl="8" indent="-349250" rtl="0">
              <a:spcBef>
                <a:spcPts val="0"/>
              </a:spcBef>
              <a:spcAft>
                <a:spcPts val="0"/>
              </a:spcAft>
              <a:buSzPts val="1900"/>
              <a:buChar char="■"/>
              <a:defRPr/>
            </a:lvl9pPr>
          </a:lstStyle>
          <a:p>
            <a:endParaRPr/>
          </a:p>
        </p:txBody>
      </p:sp>
      <p:sp>
        <p:nvSpPr>
          <p:cNvPr id="40" name="Google Shape;40;g2e2d17292f4_0_165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g2e2d17292f4_0_1656"/>
          <p:cNvSpPr txBox="1">
            <a:spLocks noGrp="1"/>
          </p:cNvSpPr>
          <p:nvPr>
            <p:ph type="body" idx="1"/>
          </p:nvPr>
        </p:nvSpPr>
        <p:spPr>
          <a:xfrm>
            <a:off x="415600" y="5640767"/>
            <a:ext cx="7998300" cy="806700"/>
          </a:xfrm>
          <a:prstGeom prst="rect">
            <a:avLst/>
          </a:prstGeom>
        </p:spPr>
        <p:txBody>
          <a:bodyPr spcFirstLastPara="1" wrap="square" lIns="121900" tIns="121900" rIns="121900" bIns="121900" anchor="ctr" anchorCtr="0">
            <a:normAutofit/>
          </a:bodyPr>
          <a:lstStyle>
            <a:lvl1pPr marL="457200" lvl="0" indent="-228600" rtl="0">
              <a:lnSpc>
                <a:spcPct val="100000"/>
              </a:lnSpc>
              <a:spcBef>
                <a:spcPts val="0"/>
              </a:spcBef>
              <a:spcAft>
                <a:spcPts val="0"/>
              </a:spcAft>
              <a:buSzPts val="2400"/>
              <a:buNone/>
              <a:defRPr/>
            </a:lvl1pPr>
          </a:lstStyle>
          <a:p>
            <a:endParaRPr/>
          </a:p>
        </p:txBody>
      </p:sp>
      <p:sp>
        <p:nvSpPr>
          <p:cNvPr id="43" name="Google Shape;43;g2e2d17292f4_0_165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g2e2d17292f4_0_1620"/>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a:endParaRPr/>
          </a:p>
        </p:txBody>
      </p:sp>
      <p:sp>
        <p:nvSpPr>
          <p:cNvPr id="7" name="Google Shape;7;g2e2d17292f4_0_1620"/>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rtl="0">
              <a:lnSpc>
                <a:spcPct val="115000"/>
              </a:lnSpc>
              <a:spcBef>
                <a:spcPts val="0"/>
              </a:spcBef>
              <a:spcAft>
                <a:spcPts val="0"/>
              </a:spcAft>
              <a:buClr>
                <a:schemeClr val="dk2"/>
              </a:buClr>
              <a:buSzPts val="2400"/>
              <a:buFont typeface="Calibri"/>
              <a:buChar char="●"/>
              <a:defRPr sz="2400">
                <a:solidFill>
                  <a:schemeClr val="dk2"/>
                </a:solidFill>
                <a:latin typeface="Calibri"/>
                <a:ea typeface="Calibri"/>
                <a:cs typeface="Calibri"/>
                <a:sym typeface="Calibri"/>
              </a:defRPr>
            </a:lvl1pPr>
            <a:lvl2pPr marL="914400" lvl="1"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2pPr>
            <a:lvl3pPr marL="1371600" lvl="2"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3pPr>
            <a:lvl4pPr marL="1828800" lvl="3"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4pPr>
            <a:lvl5pPr marL="2286000" lvl="4"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5pPr>
            <a:lvl6pPr marL="2743200" lvl="5"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6pPr>
            <a:lvl7pPr marL="3200400" lvl="6"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7pPr>
            <a:lvl8pPr marL="3657600" lvl="7"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8pPr>
            <a:lvl9pPr marL="4114800" lvl="8" indent="-34925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9pPr>
          </a:lstStyle>
          <a:p>
            <a:endParaRPr/>
          </a:p>
        </p:txBody>
      </p:sp>
      <p:sp>
        <p:nvSpPr>
          <p:cNvPr id="8" name="Google Shape;8;g2e2d17292f4_0_1620"/>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rtl="0">
              <a:buNone/>
              <a:defRPr sz="1300">
                <a:solidFill>
                  <a:schemeClr val="dk2"/>
                </a:solidFill>
              </a:defRPr>
            </a:lvl1pPr>
            <a:lvl2pPr lvl="1" algn="r" rtl="0">
              <a:buNone/>
              <a:defRPr sz="1300">
                <a:solidFill>
                  <a:schemeClr val="dk2"/>
                </a:solidFill>
              </a:defRPr>
            </a:lvl2pPr>
            <a:lvl3pPr lvl="2" algn="r" rtl="0">
              <a:buNone/>
              <a:defRPr sz="1300">
                <a:solidFill>
                  <a:schemeClr val="dk2"/>
                </a:solidFill>
              </a:defRPr>
            </a:lvl3pPr>
            <a:lvl4pPr lvl="3" algn="r" rtl="0">
              <a:buNone/>
              <a:defRPr sz="1300">
                <a:solidFill>
                  <a:schemeClr val="dk2"/>
                </a:solidFill>
              </a:defRPr>
            </a:lvl4pPr>
            <a:lvl5pPr lvl="4" algn="r" rtl="0">
              <a:buNone/>
              <a:defRPr sz="1300">
                <a:solidFill>
                  <a:schemeClr val="dk2"/>
                </a:solidFill>
              </a:defRPr>
            </a:lvl5pPr>
            <a:lvl6pPr lvl="5" algn="r" rtl="0">
              <a:buNone/>
              <a:defRPr sz="1300">
                <a:solidFill>
                  <a:schemeClr val="dk2"/>
                </a:solidFill>
              </a:defRPr>
            </a:lvl6pPr>
            <a:lvl7pPr lvl="6" algn="r" rtl="0">
              <a:buNone/>
              <a:defRPr sz="1300">
                <a:solidFill>
                  <a:schemeClr val="dk2"/>
                </a:solidFill>
              </a:defRPr>
            </a:lvl7pPr>
            <a:lvl8pPr lvl="7" algn="r" rtl="0">
              <a:buNone/>
              <a:defRPr sz="1300">
                <a:solidFill>
                  <a:schemeClr val="dk2"/>
                </a:solidFill>
              </a:defRPr>
            </a:lvl8pPr>
            <a:lvl9pPr lvl="8" algn="r" rtl="0">
              <a:buNone/>
              <a:defRPr sz="1300">
                <a:solidFill>
                  <a:schemeClr val="dk2"/>
                </a:solidFill>
              </a:defRPr>
            </a:lvl9pPr>
          </a:lstStyle>
          <a:p>
            <a:pPr marL="0" lvl="0" indent="0" algn="r" rtl="0">
              <a:spcBef>
                <a:spcPts val="0"/>
              </a:spcBef>
              <a:spcAft>
                <a:spcPts val="0"/>
              </a:spcAft>
              <a:buNone/>
            </a:pPr>
            <a:fld id="{00000000-1234-1234-1234-123412341234}" type="slidenum">
              <a:rPr lang="ja-JP"/>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7.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8.xml"/><Relationship Id="rId1" Type="http://schemas.openxmlformats.org/officeDocument/2006/relationships/slideLayout" Target="../slideLayouts/slideLayout12.xml"/><Relationship Id="rId5" Type="http://schemas.openxmlformats.org/officeDocument/2006/relationships/image" Target="../media/image9.png"/><Relationship Id="rId4" Type="http://schemas.openxmlformats.org/officeDocument/2006/relationships/image" Target="../media/image8.png"/></Relationships>
</file>

<file path=ppt/slides/_rels/slide5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9.xml"/><Relationship Id="rId1" Type="http://schemas.openxmlformats.org/officeDocument/2006/relationships/slideLayout" Target="../slideLayouts/slideLayout1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0.xml"/><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1.xml"/><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2.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6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3.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2.xml"/></Relationships>
</file>

<file path=ppt/slides/_rels/slide6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0.xml"/><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2.xml"/></Relationships>
</file>

<file path=ppt/slides/_rels/slide7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7.xml"/><Relationship Id="rId1" Type="http://schemas.openxmlformats.org/officeDocument/2006/relationships/slideLayout" Target="../slideLayouts/slideLayout12.xml"/></Relationships>
</file>

<file path=ppt/slides/_rels/slide7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9.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5.xml"/><Relationship Id="rId1" Type="http://schemas.openxmlformats.org/officeDocument/2006/relationships/slideLayout" Target="../slideLayouts/slideLayout12.xml"/></Relationships>
</file>

<file path=ppt/slides/_rels/slide86.xml.rels><?xml version="1.0" encoding="UTF-8" standalone="yes"?>
<Relationships xmlns="http://schemas.openxmlformats.org/package/2006/relationships"><Relationship Id="rId3" Type="http://schemas.openxmlformats.org/officeDocument/2006/relationships/hyperlink" Target="https://www.cs.usfca.edu/~galles/visualization/BTree.html" TargetMode="External"/><Relationship Id="rId2" Type="http://schemas.openxmlformats.org/officeDocument/2006/relationships/notesSlide" Target="../notesSlides/notesSlide86.xml"/><Relationship Id="rId1" Type="http://schemas.openxmlformats.org/officeDocument/2006/relationships/slideLayout" Target="../slideLayouts/slideLayout12.xml"/></Relationships>
</file>

<file path=ppt/slides/_rels/slide8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7.xml"/><Relationship Id="rId1" Type="http://schemas.openxmlformats.org/officeDocument/2006/relationships/slideLayout" Target="../slideLayouts/slideLayout12.xml"/></Relationships>
</file>

<file path=ppt/slides/_rels/slide8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8.xml"/><Relationship Id="rId1" Type="http://schemas.openxmlformats.org/officeDocument/2006/relationships/slideLayout" Target="../slideLayouts/slideLayout12.xml"/></Relationships>
</file>

<file path=ppt/slides/_rels/slide8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9.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9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0.xml"/><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1.xml"/><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2.xml"/><Relationship Id="rId1" Type="http://schemas.openxmlformats.org/officeDocument/2006/relationships/slideLayout" Target="../slideLayouts/slideLayout12.xml"/></Relationships>
</file>

<file path=ppt/slides/_rels/slide9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3.xml"/><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4.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2C4C9"/>
        </a:solidFill>
        <a:effectLst/>
      </p:bgPr>
    </p:bg>
    <p:spTree>
      <p:nvGrpSpPr>
        <p:cNvPr id="1" name="Shape 65"/>
        <p:cNvGrpSpPr/>
        <p:nvPr/>
      </p:nvGrpSpPr>
      <p:grpSpPr>
        <a:xfrm>
          <a:off x="0" y="0"/>
          <a:ext cx="0" cy="0"/>
          <a:chOff x="0" y="0"/>
          <a:chExt cx="0" cy="0"/>
        </a:xfrm>
      </p:grpSpPr>
      <p:sp>
        <p:nvSpPr>
          <p:cNvPr id="66" name="Google Shape;66;p1"/>
          <p:cNvSpPr txBox="1">
            <a:spLocks noGrp="1"/>
          </p:cNvSpPr>
          <p:nvPr>
            <p:ph type="ctrTitle"/>
          </p:nvPr>
        </p:nvSpPr>
        <p:spPr>
          <a:xfrm>
            <a:off x="415611" y="992767"/>
            <a:ext cx="11360700" cy="2736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Arial"/>
              <a:buNone/>
            </a:pPr>
            <a:r>
              <a:rPr lang="ja-JP"/>
              <a:t>技術発表</a:t>
            </a:r>
            <a:endParaRPr/>
          </a:p>
        </p:txBody>
      </p:sp>
      <p:sp>
        <p:nvSpPr>
          <p:cNvPr id="67" name="Google Shape;67;p1"/>
          <p:cNvSpPr txBox="1">
            <a:spLocks noGrp="1"/>
          </p:cNvSpPr>
          <p:nvPr>
            <p:ph type="subTitle" idx="1"/>
          </p:nvPr>
        </p:nvSpPr>
        <p:spPr>
          <a:xfrm>
            <a:off x="415600" y="3778833"/>
            <a:ext cx="11360700" cy="10569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ja-JP"/>
              <a:t>山根木&amp;中郡</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25"/>
        <p:cNvGrpSpPr/>
        <p:nvPr/>
      </p:nvGrpSpPr>
      <p:grpSpPr>
        <a:xfrm>
          <a:off x="0" y="0"/>
          <a:ext cx="0" cy="0"/>
          <a:chOff x="0" y="0"/>
          <a:chExt cx="0" cy="0"/>
        </a:xfrm>
      </p:grpSpPr>
      <p:sp>
        <p:nvSpPr>
          <p:cNvPr id="126" name="Google Shape;126;g2e2372c0ef2_0_1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10</a:t>
            </a:fld>
            <a:endParaRPr/>
          </a:p>
        </p:txBody>
      </p:sp>
      <p:pic>
        <p:nvPicPr>
          <p:cNvPr id="127" name="Google Shape;127;g2e2372c0ef2_0_17"/>
          <p:cNvPicPr preferRelativeResize="0"/>
          <p:nvPr/>
        </p:nvPicPr>
        <p:blipFill rotWithShape="1">
          <a:blip r:embed="rId3">
            <a:alphaModFix/>
          </a:blip>
          <a:srcRect l="11638" t="7759" r="8863" b="41722"/>
          <a:stretch/>
        </p:blipFill>
        <p:spPr>
          <a:xfrm>
            <a:off x="2786675" y="422275"/>
            <a:ext cx="6296501" cy="5670999"/>
          </a:xfrm>
          <a:prstGeom prst="rect">
            <a:avLst/>
          </a:prstGeom>
          <a:noFill/>
          <a:ln>
            <a:noFill/>
          </a:ln>
        </p:spPr>
      </p:pic>
      <p:sp>
        <p:nvSpPr>
          <p:cNvPr id="128" name="Google Shape;128;g2e2372c0ef2_0_17"/>
          <p:cNvSpPr/>
          <p:nvPr/>
        </p:nvSpPr>
        <p:spPr>
          <a:xfrm>
            <a:off x="7961100" y="2611950"/>
            <a:ext cx="940800" cy="3651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9" name="Google Shape;129;g2e2372c0ef2_0_17"/>
          <p:cNvSpPr/>
          <p:nvPr/>
        </p:nvSpPr>
        <p:spPr>
          <a:xfrm>
            <a:off x="3306550" y="2871900"/>
            <a:ext cx="1584600" cy="3651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33"/>
        <p:cNvGrpSpPr/>
        <p:nvPr/>
      </p:nvGrpSpPr>
      <p:grpSpPr>
        <a:xfrm>
          <a:off x="0" y="0"/>
          <a:ext cx="0" cy="0"/>
          <a:chOff x="0" y="0"/>
          <a:chExt cx="0" cy="0"/>
        </a:xfrm>
      </p:grpSpPr>
      <p:sp>
        <p:nvSpPr>
          <p:cNvPr id="134" name="Google Shape;134;g2e2d17292f4_0_2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sz="4100" b="1"/>
              <a:t>indexによって </a:t>
            </a:r>
            <a:endParaRPr sz="4100" b="1"/>
          </a:p>
        </p:txBody>
      </p:sp>
      <p:sp>
        <p:nvSpPr>
          <p:cNvPr id="135" name="Google Shape;135;g2e2d17292f4_0_227"/>
          <p:cNvSpPr txBox="1">
            <a:spLocks noGrp="1"/>
          </p:cNvSpPr>
          <p:nvPr>
            <p:ph type="body" idx="1"/>
          </p:nvPr>
        </p:nvSpPr>
        <p:spPr>
          <a:xfrm>
            <a:off x="402050" y="2268125"/>
            <a:ext cx="11517600" cy="39087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1100"/>
              <a:buFont typeface="Arial"/>
              <a:buNone/>
            </a:pPr>
            <a:r>
              <a:rPr lang="ja-JP" sz="6600" b="1">
                <a:solidFill>
                  <a:schemeClr val="dk1"/>
                </a:solidFill>
              </a:rPr>
              <a:t>情報の</a:t>
            </a:r>
            <a:endParaRPr sz="6600" b="1">
              <a:solidFill>
                <a:schemeClr val="dk1"/>
              </a:solidFill>
            </a:endParaRPr>
          </a:p>
          <a:p>
            <a:pPr marL="0" lvl="0" indent="0" algn="ctr" rtl="0">
              <a:lnSpc>
                <a:spcPct val="100000"/>
              </a:lnSpc>
              <a:spcBef>
                <a:spcPts val="1600"/>
              </a:spcBef>
              <a:spcAft>
                <a:spcPts val="1600"/>
              </a:spcAft>
              <a:buClr>
                <a:schemeClr val="dk1"/>
              </a:buClr>
              <a:buSzPts val="1100"/>
              <a:buFont typeface="Arial"/>
              <a:buNone/>
            </a:pPr>
            <a:r>
              <a:rPr lang="ja-JP" sz="6600" b="1">
                <a:solidFill>
                  <a:srgbClr val="FF0000"/>
                </a:solidFill>
              </a:rPr>
              <a:t>位置を直接知る</a:t>
            </a:r>
            <a:r>
              <a:rPr lang="ja-JP" sz="6600" b="1">
                <a:solidFill>
                  <a:schemeClr val="dk1"/>
                </a:solidFill>
              </a:rPr>
              <a:t>ことができる</a:t>
            </a:r>
            <a:endParaRPr sz="6600" b="1">
              <a:solidFill>
                <a:schemeClr val="dk1"/>
              </a:solidFill>
            </a:endParaRPr>
          </a:p>
        </p:txBody>
      </p:sp>
      <p:sp>
        <p:nvSpPr>
          <p:cNvPr id="136" name="Google Shape;136;g2e2d17292f4_0_22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40"/>
        <p:cNvGrpSpPr/>
        <p:nvPr/>
      </p:nvGrpSpPr>
      <p:grpSpPr>
        <a:xfrm>
          <a:off x="0" y="0"/>
          <a:ext cx="0" cy="0"/>
          <a:chOff x="0" y="0"/>
          <a:chExt cx="0" cy="0"/>
        </a:xfrm>
      </p:grpSpPr>
      <p:sp>
        <p:nvSpPr>
          <p:cNvPr id="141" name="Google Shape;141;g2e2d17292f4_0_173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sz="4100" b="1"/>
              <a:t>ただ...</a:t>
            </a:r>
            <a:endParaRPr sz="4100" b="1"/>
          </a:p>
        </p:txBody>
      </p:sp>
      <p:sp>
        <p:nvSpPr>
          <p:cNvPr id="142" name="Google Shape;142;g2e2d17292f4_0_1730"/>
          <p:cNvSpPr txBox="1">
            <a:spLocks noGrp="1"/>
          </p:cNvSpPr>
          <p:nvPr>
            <p:ph type="body" idx="1"/>
          </p:nvPr>
        </p:nvSpPr>
        <p:spPr>
          <a:xfrm>
            <a:off x="838200" y="2268125"/>
            <a:ext cx="10515600" cy="39087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1600"/>
              </a:spcAft>
              <a:buClr>
                <a:schemeClr val="dk1"/>
              </a:buClr>
              <a:buSzPts val="1100"/>
              <a:buFont typeface="Arial"/>
              <a:buNone/>
            </a:pPr>
            <a:r>
              <a:rPr lang="ja-JP" sz="6600" b="1">
                <a:solidFill>
                  <a:schemeClr val="dk1"/>
                </a:solidFill>
              </a:rPr>
              <a:t>データ量が増えたら？</a:t>
            </a:r>
            <a:endParaRPr sz="6600" b="1" dirty="0">
              <a:solidFill>
                <a:schemeClr val="dk1"/>
              </a:solidFill>
            </a:endParaRPr>
          </a:p>
        </p:txBody>
      </p:sp>
      <p:sp>
        <p:nvSpPr>
          <p:cNvPr id="143" name="Google Shape;143;g2e2d17292f4_0_173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2e2d17292f4_0_173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sz="4100" b="1"/>
              <a:t>ただ...</a:t>
            </a:r>
            <a:endParaRPr sz="4100" b="1"/>
          </a:p>
        </p:txBody>
      </p:sp>
      <p:sp>
        <p:nvSpPr>
          <p:cNvPr id="142" name="Google Shape;142;g2e2d17292f4_0_1730"/>
          <p:cNvSpPr txBox="1">
            <a:spLocks noGrp="1"/>
          </p:cNvSpPr>
          <p:nvPr>
            <p:ph type="body" idx="1"/>
          </p:nvPr>
        </p:nvSpPr>
        <p:spPr>
          <a:xfrm>
            <a:off x="838200" y="2268125"/>
            <a:ext cx="10515600" cy="39087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1600"/>
              </a:spcAft>
              <a:buClr>
                <a:schemeClr val="dk1"/>
              </a:buClr>
              <a:buSzPts val="1100"/>
              <a:buFont typeface="Arial"/>
              <a:buNone/>
            </a:pPr>
            <a:r>
              <a:rPr lang="ja-JP" sz="6600" b="1">
                <a:solidFill>
                  <a:schemeClr val="dk1"/>
                </a:solidFill>
              </a:rPr>
              <a:t>データ量が増えたら？</a:t>
            </a:r>
            <a:endParaRPr lang="en-US" altLang="ja-JP" sz="6600" b="1" dirty="0">
              <a:solidFill>
                <a:schemeClr val="dk1"/>
              </a:solidFill>
            </a:endParaRPr>
          </a:p>
          <a:p>
            <a:pPr marL="0" lvl="0" indent="0" algn="ctr" rtl="0">
              <a:lnSpc>
                <a:spcPct val="100000"/>
              </a:lnSpc>
              <a:spcBef>
                <a:spcPts val="0"/>
              </a:spcBef>
              <a:spcAft>
                <a:spcPts val="1600"/>
              </a:spcAft>
              <a:buClr>
                <a:schemeClr val="dk1"/>
              </a:buClr>
              <a:buSzPts val="1100"/>
              <a:buFont typeface="Arial"/>
              <a:buNone/>
            </a:pPr>
            <a:r>
              <a:rPr lang="ja-JP" altLang="en-US" sz="6600" b="1">
                <a:solidFill>
                  <a:schemeClr val="dk1"/>
                </a:solidFill>
              </a:rPr>
              <a:t>位置が分かっても</a:t>
            </a:r>
            <a:endParaRPr lang="en-US" altLang="ja-JP" sz="6600" b="1" dirty="0">
              <a:solidFill>
                <a:schemeClr val="dk1"/>
              </a:solidFill>
            </a:endParaRPr>
          </a:p>
          <a:p>
            <a:pPr marL="0" lvl="0" indent="0" algn="ctr" rtl="0">
              <a:lnSpc>
                <a:spcPct val="100000"/>
              </a:lnSpc>
              <a:spcBef>
                <a:spcPts val="0"/>
              </a:spcBef>
              <a:spcAft>
                <a:spcPts val="1600"/>
              </a:spcAft>
              <a:buClr>
                <a:schemeClr val="dk1"/>
              </a:buClr>
              <a:buSzPts val="1100"/>
              <a:buFont typeface="Arial"/>
              <a:buNone/>
            </a:pPr>
            <a:r>
              <a:rPr lang="ja-JP" altLang="en-US" sz="6600" b="1">
                <a:solidFill>
                  <a:schemeClr val="dk1"/>
                </a:solidFill>
              </a:rPr>
              <a:t>探すのが大変</a:t>
            </a:r>
            <a:endParaRPr lang="en-US" altLang="ja-JP" sz="6600" b="1" dirty="0">
              <a:solidFill>
                <a:schemeClr val="dk1"/>
              </a:solidFill>
            </a:endParaRPr>
          </a:p>
        </p:txBody>
      </p:sp>
      <p:sp>
        <p:nvSpPr>
          <p:cNvPr id="143" name="Google Shape;143;g2e2d17292f4_0_173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13</a:t>
            </a:fld>
            <a:endParaRPr/>
          </a:p>
        </p:txBody>
      </p:sp>
    </p:spTree>
    <p:extLst>
      <p:ext uri="{BB962C8B-B14F-4D97-AF65-F5344CB8AC3E}">
        <p14:creationId xmlns:p14="http://schemas.microsoft.com/office/powerpoint/2010/main" val="26908774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47"/>
        <p:cNvGrpSpPr/>
        <p:nvPr/>
      </p:nvGrpSpPr>
      <p:grpSpPr>
        <a:xfrm>
          <a:off x="0" y="0"/>
          <a:ext cx="0" cy="0"/>
          <a:chOff x="0" y="0"/>
          <a:chExt cx="0" cy="0"/>
        </a:xfrm>
      </p:grpSpPr>
      <p:sp>
        <p:nvSpPr>
          <p:cNvPr id="148" name="Google Shape;148;g2e2d17292f4_0_203"/>
          <p:cNvSpPr txBox="1">
            <a:spLocks noGrp="1"/>
          </p:cNvSpPr>
          <p:nvPr>
            <p:ph type="ctrTitle"/>
          </p:nvPr>
        </p:nvSpPr>
        <p:spPr>
          <a:xfrm>
            <a:off x="-183150" y="1262375"/>
            <a:ext cx="12558300" cy="3645900"/>
          </a:xfrm>
          <a:prstGeom prst="rect">
            <a:avLst/>
          </a:prstGeom>
        </p:spPr>
        <p:txBody>
          <a:bodyPr spcFirstLastPara="1" wrap="square" lIns="121900" tIns="121900" rIns="121900" bIns="121900" anchor="b" anchorCtr="0">
            <a:normAutofit/>
          </a:bodyPr>
          <a:lstStyle/>
          <a:p>
            <a:pPr marL="0" lvl="0" indent="0" algn="ctr" rtl="0">
              <a:spcBef>
                <a:spcPts val="0"/>
              </a:spcBef>
              <a:spcAft>
                <a:spcPts val="0"/>
              </a:spcAft>
              <a:buNone/>
            </a:pPr>
            <a:r>
              <a:rPr lang="ja-JP" sz="6677"/>
              <a:t>[1,2,3,4,5,6,7,8,9,10,11,12,13,14,</a:t>
            </a:r>
            <a:r>
              <a:rPr lang="ja-JP" sz="6677">
                <a:solidFill>
                  <a:srgbClr val="000000"/>
                </a:solidFill>
              </a:rPr>
              <a:t>15</a:t>
            </a:r>
            <a:r>
              <a:rPr lang="ja-JP" sz="6677"/>
              <a:t>]</a:t>
            </a:r>
            <a:endParaRPr sz="6677"/>
          </a:p>
          <a:p>
            <a:pPr marL="0" lvl="0" indent="0" algn="ctr" rtl="0">
              <a:spcBef>
                <a:spcPts val="0"/>
              </a:spcBef>
              <a:spcAft>
                <a:spcPts val="0"/>
              </a:spcAft>
              <a:buNone/>
            </a:pPr>
            <a:endParaRPr/>
          </a:p>
          <a:p>
            <a:pPr marL="0" lvl="0" indent="0" algn="ctr"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52"/>
        <p:cNvGrpSpPr/>
        <p:nvPr/>
      </p:nvGrpSpPr>
      <p:grpSpPr>
        <a:xfrm>
          <a:off x="0" y="0"/>
          <a:ext cx="0" cy="0"/>
          <a:chOff x="0" y="0"/>
          <a:chExt cx="0" cy="0"/>
        </a:xfrm>
      </p:grpSpPr>
      <p:sp>
        <p:nvSpPr>
          <p:cNvPr id="153" name="Google Shape;153;g2e2d17292f4_0_207"/>
          <p:cNvSpPr txBox="1">
            <a:spLocks noGrp="1"/>
          </p:cNvSpPr>
          <p:nvPr>
            <p:ph type="ctrTitle"/>
          </p:nvPr>
        </p:nvSpPr>
        <p:spPr>
          <a:xfrm>
            <a:off x="-183150" y="1262375"/>
            <a:ext cx="12558300" cy="3645900"/>
          </a:xfrm>
          <a:prstGeom prst="rect">
            <a:avLst/>
          </a:prstGeom>
        </p:spPr>
        <p:txBody>
          <a:bodyPr spcFirstLastPara="1" wrap="square" lIns="121900" tIns="121900" rIns="121900" bIns="121900" anchor="b" anchorCtr="0">
            <a:normAutofit/>
          </a:bodyPr>
          <a:lstStyle/>
          <a:p>
            <a:pPr marL="0" lvl="0" indent="0" algn="ctr" rtl="0">
              <a:spcBef>
                <a:spcPts val="0"/>
              </a:spcBef>
              <a:spcAft>
                <a:spcPts val="0"/>
              </a:spcAft>
              <a:buNone/>
            </a:pPr>
            <a:r>
              <a:rPr lang="ja-JP" sz="6677"/>
              <a:t>[1,2,3,4,5,6,7,8,9,10,11,12,13,14,</a:t>
            </a:r>
            <a:r>
              <a:rPr lang="ja-JP" sz="6677" b="1">
                <a:solidFill>
                  <a:srgbClr val="FF9900"/>
                </a:solidFill>
              </a:rPr>
              <a:t>15</a:t>
            </a:r>
            <a:r>
              <a:rPr lang="ja-JP" sz="6677"/>
              <a:t>]</a:t>
            </a:r>
            <a:endParaRPr sz="6677"/>
          </a:p>
          <a:p>
            <a:pPr marL="0" lvl="0" indent="0" algn="ctr" rtl="0">
              <a:spcBef>
                <a:spcPts val="0"/>
              </a:spcBef>
              <a:spcAft>
                <a:spcPts val="0"/>
              </a:spcAft>
              <a:buNone/>
            </a:pPr>
            <a:endParaRPr/>
          </a:p>
          <a:p>
            <a:pPr marL="0" lvl="0" indent="0" algn="ctr"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57"/>
        <p:cNvGrpSpPr/>
        <p:nvPr/>
      </p:nvGrpSpPr>
      <p:grpSpPr>
        <a:xfrm>
          <a:off x="0" y="0"/>
          <a:ext cx="0" cy="0"/>
          <a:chOff x="0" y="0"/>
          <a:chExt cx="0" cy="0"/>
        </a:xfrm>
      </p:grpSpPr>
      <p:sp>
        <p:nvSpPr>
          <p:cNvPr id="158" name="Google Shape;158;g2e2d17292f4_0_211"/>
          <p:cNvSpPr txBox="1">
            <a:spLocks noGrp="1"/>
          </p:cNvSpPr>
          <p:nvPr>
            <p:ph type="ctrTitle"/>
          </p:nvPr>
        </p:nvSpPr>
        <p:spPr>
          <a:xfrm>
            <a:off x="-183150" y="1262375"/>
            <a:ext cx="12558300" cy="3645900"/>
          </a:xfrm>
          <a:prstGeom prst="rect">
            <a:avLst/>
          </a:prstGeom>
        </p:spPr>
        <p:txBody>
          <a:bodyPr spcFirstLastPara="1" wrap="square" lIns="121900" tIns="121900" rIns="121900" bIns="121900" anchor="b" anchorCtr="0">
            <a:normAutofit fontScale="90000"/>
          </a:bodyPr>
          <a:lstStyle/>
          <a:p>
            <a:pPr marL="0" lvl="0" indent="0" algn="ctr" rtl="0">
              <a:spcBef>
                <a:spcPts val="0"/>
              </a:spcBef>
              <a:spcAft>
                <a:spcPts val="0"/>
              </a:spcAft>
              <a:buNone/>
            </a:pPr>
            <a:r>
              <a:rPr lang="ja-JP" sz="6677"/>
              <a:t>[1,2,3,4,5,6,7,8,9,10,11,12,13,14,</a:t>
            </a:r>
            <a:r>
              <a:rPr lang="ja-JP" sz="6677" b="1">
                <a:solidFill>
                  <a:srgbClr val="FF9900"/>
                </a:solidFill>
              </a:rPr>
              <a:t>15</a:t>
            </a:r>
            <a:r>
              <a:rPr lang="ja-JP" sz="6677"/>
              <a:t>]</a:t>
            </a:r>
            <a:endParaRPr sz="6677"/>
          </a:p>
          <a:p>
            <a:pPr marL="0" lvl="0" indent="0" algn="ctr" rtl="0">
              <a:spcBef>
                <a:spcPts val="0"/>
              </a:spcBef>
              <a:spcAft>
                <a:spcPts val="0"/>
              </a:spcAft>
              <a:buNone/>
            </a:pPr>
            <a:endParaRPr/>
          </a:p>
          <a:p>
            <a:pPr marL="0" lvl="0" indent="0" algn="ctr" rtl="0">
              <a:spcBef>
                <a:spcPts val="0"/>
              </a:spcBef>
              <a:spcAft>
                <a:spcPts val="0"/>
              </a:spcAft>
              <a:buNone/>
            </a:pPr>
            <a:r>
              <a:rPr lang="ja-JP"/>
              <a:t>15回探索する必要がある</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62"/>
        <p:cNvGrpSpPr/>
        <p:nvPr/>
      </p:nvGrpSpPr>
      <p:grpSpPr>
        <a:xfrm>
          <a:off x="0" y="0"/>
          <a:ext cx="0" cy="0"/>
          <a:chOff x="0" y="0"/>
          <a:chExt cx="0" cy="0"/>
        </a:xfrm>
      </p:grpSpPr>
      <p:sp>
        <p:nvSpPr>
          <p:cNvPr id="163" name="Google Shape;163;g2e2d17292f4_0_215"/>
          <p:cNvSpPr txBox="1">
            <a:spLocks noGrp="1"/>
          </p:cNvSpPr>
          <p:nvPr>
            <p:ph type="ctrTitle"/>
          </p:nvPr>
        </p:nvSpPr>
        <p:spPr>
          <a:xfrm>
            <a:off x="-183150" y="1262375"/>
            <a:ext cx="12558300" cy="5239800"/>
          </a:xfrm>
          <a:prstGeom prst="rect">
            <a:avLst/>
          </a:prstGeom>
        </p:spPr>
        <p:txBody>
          <a:bodyPr spcFirstLastPara="1" wrap="square" lIns="121900" tIns="121900" rIns="121900" bIns="121900" anchor="ctr" anchorCtr="0">
            <a:normAutofit fontScale="90000"/>
          </a:bodyPr>
          <a:lstStyle/>
          <a:p>
            <a:pPr marL="0" lvl="0" indent="0" algn="ctr" rtl="0">
              <a:spcBef>
                <a:spcPts val="0"/>
              </a:spcBef>
              <a:spcAft>
                <a:spcPts val="0"/>
              </a:spcAft>
              <a:buNone/>
            </a:pPr>
            <a:r>
              <a:rPr lang="ja-JP"/>
              <a:t>[1,2,3,4,5,6……..</a:t>
            </a:r>
            <a:r>
              <a:rPr lang="ja-JP" b="1">
                <a:solidFill>
                  <a:srgbClr val="FF9900"/>
                </a:solidFill>
              </a:rPr>
              <a:t>299999</a:t>
            </a:r>
            <a:r>
              <a:rPr lang="ja-JP"/>
              <a:t>,300000]</a:t>
            </a:r>
            <a:endParaRPr/>
          </a:p>
          <a:p>
            <a:pPr marL="0" lvl="0" indent="0" algn="ctr" rtl="0">
              <a:spcBef>
                <a:spcPts val="0"/>
              </a:spcBef>
              <a:spcAft>
                <a:spcPts val="0"/>
              </a:spcAft>
              <a:buNone/>
            </a:pPr>
            <a:endParaRPr/>
          </a:p>
          <a:p>
            <a:pPr marL="0" lvl="0" indent="0" algn="ctr" rtl="0">
              <a:spcBef>
                <a:spcPts val="0"/>
              </a:spcBef>
              <a:spcAft>
                <a:spcPts val="0"/>
              </a:spcAft>
              <a:buNone/>
            </a:pPr>
            <a:r>
              <a:rPr lang="ja-JP"/>
              <a:t>　</a:t>
            </a:r>
            <a:endParaRPr/>
          </a:p>
          <a:p>
            <a:pPr marL="0" lvl="0" indent="0" algn="ctr" rtl="0">
              <a:spcBef>
                <a:spcPts val="0"/>
              </a:spcBef>
              <a:spcAft>
                <a:spcPts val="0"/>
              </a:spcAft>
              <a:buNone/>
            </a:pPr>
            <a:endParaRPr/>
          </a:p>
          <a:p>
            <a:pPr marL="0" lvl="0" indent="0" algn="ctr" rtl="0">
              <a:spcBef>
                <a:spcPts val="0"/>
              </a:spcBef>
              <a:spcAft>
                <a:spcPts val="0"/>
              </a:spcAft>
              <a:buNone/>
            </a:pPr>
            <a:r>
              <a:rPr lang="ja-JP"/>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67"/>
        <p:cNvGrpSpPr/>
        <p:nvPr/>
      </p:nvGrpSpPr>
      <p:grpSpPr>
        <a:xfrm>
          <a:off x="0" y="0"/>
          <a:ext cx="0" cy="0"/>
          <a:chOff x="0" y="0"/>
          <a:chExt cx="0" cy="0"/>
        </a:xfrm>
      </p:grpSpPr>
      <p:sp>
        <p:nvSpPr>
          <p:cNvPr id="168" name="Google Shape;168;g2e2d17292f4_0_219"/>
          <p:cNvSpPr txBox="1">
            <a:spLocks noGrp="1"/>
          </p:cNvSpPr>
          <p:nvPr>
            <p:ph type="ctrTitle"/>
          </p:nvPr>
        </p:nvSpPr>
        <p:spPr>
          <a:xfrm>
            <a:off x="-183150" y="1262375"/>
            <a:ext cx="12558300" cy="5239800"/>
          </a:xfrm>
          <a:prstGeom prst="rect">
            <a:avLst/>
          </a:prstGeom>
        </p:spPr>
        <p:txBody>
          <a:bodyPr spcFirstLastPara="1" wrap="square" lIns="121900" tIns="121900" rIns="121900" bIns="121900" anchor="t" anchorCtr="0">
            <a:normAutofit fontScale="90000"/>
          </a:bodyPr>
          <a:lstStyle/>
          <a:p>
            <a:pPr marL="0" lvl="0" indent="0" algn="ctr" rtl="0">
              <a:spcBef>
                <a:spcPts val="0"/>
              </a:spcBef>
              <a:spcAft>
                <a:spcPts val="0"/>
              </a:spcAft>
              <a:buNone/>
            </a:pPr>
            <a:r>
              <a:rPr lang="ja-JP"/>
              <a:t>[1,2,3,4,5,6……..</a:t>
            </a:r>
            <a:r>
              <a:rPr lang="ja-JP" b="1">
                <a:solidFill>
                  <a:srgbClr val="FF9900"/>
                </a:solidFill>
              </a:rPr>
              <a:t>299999</a:t>
            </a:r>
            <a:r>
              <a:rPr lang="ja-JP"/>
              <a:t>,300000]</a:t>
            </a: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r>
              <a:rPr lang="ja-JP"/>
              <a:t>299999回探索する必要がある</a:t>
            </a:r>
            <a:endParaRPr/>
          </a:p>
          <a:p>
            <a:pPr marL="0" lvl="0" indent="0" algn="ctr" rtl="0">
              <a:spcBef>
                <a:spcPts val="0"/>
              </a:spcBef>
              <a:spcAft>
                <a:spcPts val="0"/>
              </a:spcAft>
              <a:buNone/>
            </a:pPr>
            <a:endParaRPr/>
          </a:p>
          <a:p>
            <a:pPr marL="0" lvl="0" indent="0" algn="ctr" rtl="0">
              <a:spcBef>
                <a:spcPts val="0"/>
              </a:spcBef>
              <a:spcAft>
                <a:spcPts val="0"/>
              </a:spcAft>
              <a:buNone/>
            </a:pPr>
            <a:r>
              <a:rPr lang="ja-JP"/>
              <a:t>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72"/>
        <p:cNvGrpSpPr/>
        <p:nvPr/>
      </p:nvGrpSpPr>
      <p:grpSpPr>
        <a:xfrm>
          <a:off x="0" y="0"/>
          <a:ext cx="0" cy="0"/>
          <a:chOff x="0" y="0"/>
          <a:chExt cx="0" cy="0"/>
        </a:xfrm>
      </p:grpSpPr>
      <p:sp>
        <p:nvSpPr>
          <p:cNvPr id="173" name="Google Shape;173;g2e2d17292f4_0_223"/>
          <p:cNvSpPr txBox="1">
            <a:spLocks noGrp="1"/>
          </p:cNvSpPr>
          <p:nvPr>
            <p:ph type="ctrTitle"/>
          </p:nvPr>
        </p:nvSpPr>
        <p:spPr>
          <a:xfrm>
            <a:off x="-183150" y="1262375"/>
            <a:ext cx="12558300" cy="5239800"/>
          </a:xfrm>
          <a:prstGeom prst="rect">
            <a:avLst/>
          </a:prstGeom>
        </p:spPr>
        <p:txBody>
          <a:bodyPr spcFirstLastPara="1" wrap="square" lIns="121900" tIns="121900" rIns="121900" bIns="121900" anchor="t" anchorCtr="0">
            <a:normAutofit fontScale="90000"/>
          </a:bodyPr>
          <a:lstStyle/>
          <a:p>
            <a:pPr marL="0" lvl="0" indent="0" algn="ctr" rtl="0">
              <a:spcBef>
                <a:spcPts val="0"/>
              </a:spcBef>
              <a:spcAft>
                <a:spcPts val="0"/>
              </a:spcAft>
              <a:buNone/>
            </a:pPr>
            <a:r>
              <a:rPr lang="ja-JP"/>
              <a:t>[1,2,3,4,5,6……..</a:t>
            </a:r>
            <a:r>
              <a:rPr lang="ja-JP" b="1">
                <a:solidFill>
                  <a:srgbClr val="FF9900"/>
                </a:solidFill>
              </a:rPr>
              <a:t>299999</a:t>
            </a:r>
            <a:r>
              <a:rPr lang="ja-JP"/>
              <a:t>,300000]</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ctr" rtl="0">
              <a:spcBef>
                <a:spcPts val="0"/>
              </a:spcBef>
              <a:spcAft>
                <a:spcPts val="0"/>
              </a:spcAft>
              <a:buNone/>
            </a:pPr>
            <a:r>
              <a:rPr lang="ja-JP"/>
              <a:t>データ量が多いと</a:t>
            </a:r>
            <a:r>
              <a:rPr lang="ja-JP" b="1">
                <a:solidFill>
                  <a:srgbClr val="FF0000"/>
                </a:solidFill>
              </a:rPr>
              <a:t>処理が遅くなる</a:t>
            </a:r>
            <a:endParaRPr b="1">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71"/>
        <p:cNvGrpSpPr/>
        <p:nvPr/>
      </p:nvGrpSpPr>
      <p:grpSpPr>
        <a:xfrm>
          <a:off x="0" y="0"/>
          <a:ext cx="0" cy="0"/>
          <a:chOff x="0" y="0"/>
          <a:chExt cx="0" cy="0"/>
        </a:xfrm>
      </p:grpSpPr>
      <p:sp>
        <p:nvSpPr>
          <p:cNvPr id="72" name="Google Shape;72;g2e2372c0ef2_0_36"/>
          <p:cNvSpPr txBox="1">
            <a:spLocks noGrp="1"/>
          </p:cNvSpPr>
          <p:nvPr>
            <p:ph type="ctrTitle"/>
          </p:nvPr>
        </p:nvSpPr>
        <p:spPr>
          <a:xfrm>
            <a:off x="1325950" y="998608"/>
            <a:ext cx="9144000" cy="4042500"/>
          </a:xfrm>
          <a:prstGeom prst="rect">
            <a:avLst/>
          </a:prstGeom>
        </p:spPr>
        <p:txBody>
          <a:bodyPr spcFirstLastPara="1" wrap="square" lIns="121900" tIns="121900" rIns="121900" bIns="121900" anchor="b" anchorCtr="0">
            <a:normAutofit/>
          </a:bodyPr>
          <a:lstStyle/>
          <a:p>
            <a:pPr marL="0" lvl="0" indent="0" algn="ctr" rtl="0">
              <a:spcBef>
                <a:spcPts val="0"/>
              </a:spcBef>
              <a:spcAft>
                <a:spcPts val="0"/>
              </a:spcAft>
              <a:buNone/>
            </a:pPr>
            <a:r>
              <a:rPr lang="ja-JP" sz="8000">
                <a:highlight>
                  <a:srgbClr val="C0C0C0"/>
                </a:highlight>
              </a:rPr>
              <a:t>index</a:t>
            </a:r>
            <a:endParaRPr sz="8000" dirty="0">
              <a:highlight>
                <a:srgbClr val="C0C0C0"/>
              </a:highlight>
            </a:endParaRPr>
          </a:p>
          <a:p>
            <a:pPr marL="0" lvl="0" indent="0" algn="ctr" rtl="0">
              <a:spcBef>
                <a:spcPts val="0"/>
              </a:spcBef>
              <a:spcAft>
                <a:spcPts val="0"/>
              </a:spcAft>
              <a:buNone/>
            </a:pPr>
            <a:endParaRPr sz="8000" dirty="0"/>
          </a:p>
          <a:p>
            <a:pPr marL="0" lvl="0" indent="0" algn="ctr" rtl="0">
              <a:spcBef>
                <a:spcPts val="0"/>
              </a:spcBef>
              <a:spcAft>
                <a:spcPts val="0"/>
              </a:spcAft>
              <a:buNone/>
            </a:pPr>
            <a:r>
              <a:rPr lang="ja-JP" sz="8000">
                <a:highlight>
                  <a:srgbClr val="C0C0C0"/>
                </a:highlight>
              </a:rPr>
              <a:t>シーケンス</a:t>
            </a:r>
            <a:endParaRPr sz="8000" dirty="0">
              <a:highlight>
                <a:srgbClr val="C0C0C0"/>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77"/>
        <p:cNvGrpSpPr/>
        <p:nvPr/>
      </p:nvGrpSpPr>
      <p:grpSpPr>
        <a:xfrm>
          <a:off x="0" y="0"/>
          <a:ext cx="0" cy="0"/>
          <a:chOff x="0" y="0"/>
          <a:chExt cx="0" cy="0"/>
        </a:xfrm>
      </p:grpSpPr>
      <p:sp>
        <p:nvSpPr>
          <p:cNvPr id="178" name="Google Shape;178;g2e2372c0ef2_0_30"/>
          <p:cNvSpPr txBox="1">
            <a:spLocks noGrp="1"/>
          </p:cNvSpPr>
          <p:nvPr>
            <p:ph type="title"/>
          </p:nvPr>
        </p:nvSpPr>
        <p:spPr>
          <a:xfrm>
            <a:off x="253050" y="2090250"/>
            <a:ext cx="11685900" cy="2677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ja-JP"/>
              <a:t>データ量が</a:t>
            </a:r>
            <a:r>
              <a:rPr lang="ja-JP" b="1">
                <a:solidFill>
                  <a:srgbClr val="FF0000"/>
                </a:solidFill>
              </a:rPr>
              <a:t>多くても</a:t>
            </a:r>
            <a:endParaRPr b="1">
              <a:solidFill>
                <a:srgbClr val="FF0000"/>
              </a:solidFill>
            </a:endParaRPr>
          </a:p>
          <a:p>
            <a:pPr marL="0" lvl="0" indent="0" algn="ctr" rtl="0">
              <a:spcBef>
                <a:spcPts val="0"/>
              </a:spcBef>
              <a:spcAft>
                <a:spcPts val="0"/>
              </a:spcAft>
              <a:buClr>
                <a:schemeClr val="dk1"/>
              </a:buClr>
              <a:buSzPts val="1100"/>
              <a:buFont typeface="Arial"/>
              <a:buNone/>
            </a:pPr>
            <a:r>
              <a:rPr lang="ja-JP"/>
              <a:t>データ探索をはやくしたい</a:t>
            </a:r>
            <a:endParaRPr/>
          </a:p>
        </p:txBody>
      </p:sp>
      <p:sp>
        <p:nvSpPr>
          <p:cNvPr id="179" name="Google Shape;179;g2e2372c0ef2_0_3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83"/>
        <p:cNvGrpSpPr/>
        <p:nvPr/>
      </p:nvGrpSpPr>
      <p:grpSpPr>
        <a:xfrm>
          <a:off x="0" y="0"/>
          <a:ext cx="0" cy="0"/>
          <a:chOff x="0" y="0"/>
          <a:chExt cx="0" cy="0"/>
        </a:xfrm>
      </p:grpSpPr>
      <p:sp>
        <p:nvSpPr>
          <p:cNvPr id="184" name="Google Shape;184;g2e2d17292f4_0_1737"/>
          <p:cNvSpPr txBox="1">
            <a:spLocks noGrp="1"/>
          </p:cNvSpPr>
          <p:nvPr>
            <p:ph type="title"/>
          </p:nvPr>
        </p:nvSpPr>
        <p:spPr>
          <a:xfrm>
            <a:off x="286100" y="436025"/>
            <a:ext cx="11685900" cy="5920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ja-JP"/>
              <a:t>データ量が多くても</a:t>
            </a:r>
            <a:endParaRPr/>
          </a:p>
          <a:p>
            <a:pPr marL="0" lvl="0" indent="0" algn="ctr" rtl="0">
              <a:spcBef>
                <a:spcPts val="0"/>
              </a:spcBef>
              <a:spcAft>
                <a:spcPts val="0"/>
              </a:spcAft>
              <a:buClr>
                <a:schemeClr val="dk1"/>
              </a:buClr>
              <a:buSzPts val="1100"/>
              <a:buFont typeface="Arial"/>
              <a:buNone/>
            </a:pPr>
            <a:r>
              <a:rPr lang="ja-JP"/>
              <a:t>データ探索をはやくするには</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ja-JP"/>
              <a:t> </a:t>
            </a:r>
            <a:endParaRPr/>
          </a:p>
          <a:p>
            <a:pPr marL="0" lvl="0" indent="0" algn="ctr" rtl="0">
              <a:spcBef>
                <a:spcPts val="0"/>
              </a:spcBef>
              <a:spcAft>
                <a:spcPts val="0"/>
              </a:spcAft>
              <a:buClr>
                <a:schemeClr val="dk1"/>
              </a:buClr>
              <a:buSzPts val="1100"/>
              <a:buFont typeface="Arial"/>
              <a:buNone/>
            </a:pPr>
            <a:r>
              <a:rPr lang="ja-JP" b="1"/>
              <a:t> </a:t>
            </a:r>
            <a:endParaRPr b="1"/>
          </a:p>
        </p:txBody>
      </p:sp>
      <p:sp>
        <p:nvSpPr>
          <p:cNvPr id="185" name="Google Shape;185;g2e2d17292f4_0_173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21</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89"/>
        <p:cNvGrpSpPr/>
        <p:nvPr/>
      </p:nvGrpSpPr>
      <p:grpSpPr>
        <a:xfrm>
          <a:off x="0" y="0"/>
          <a:ext cx="0" cy="0"/>
          <a:chOff x="0" y="0"/>
          <a:chExt cx="0" cy="0"/>
        </a:xfrm>
      </p:grpSpPr>
      <p:sp>
        <p:nvSpPr>
          <p:cNvPr id="190" name="Google Shape;190;g2e2d17292f4_0_1689"/>
          <p:cNvSpPr txBox="1">
            <a:spLocks noGrp="1"/>
          </p:cNvSpPr>
          <p:nvPr>
            <p:ph type="title"/>
          </p:nvPr>
        </p:nvSpPr>
        <p:spPr>
          <a:xfrm>
            <a:off x="286100" y="436025"/>
            <a:ext cx="11685900" cy="5920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1100"/>
              <a:buFont typeface="Arial"/>
              <a:buNone/>
            </a:pPr>
            <a:r>
              <a:rPr lang="ja-JP"/>
              <a:t>データ量が多くても</a:t>
            </a:r>
            <a:endParaRPr/>
          </a:p>
          <a:p>
            <a:pPr marL="0" lvl="0" indent="0" algn="ctr" rtl="0">
              <a:spcBef>
                <a:spcPts val="0"/>
              </a:spcBef>
              <a:spcAft>
                <a:spcPts val="0"/>
              </a:spcAft>
              <a:buClr>
                <a:schemeClr val="dk1"/>
              </a:buClr>
              <a:buSzPts val="1100"/>
              <a:buFont typeface="Arial"/>
              <a:buNone/>
            </a:pPr>
            <a:r>
              <a:rPr lang="ja-JP"/>
              <a:t>データ探索をはやくするには</a:t>
            </a: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endParaRPr/>
          </a:p>
          <a:p>
            <a:pPr marL="0" lvl="0" indent="0" algn="ctr" rtl="0">
              <a:spcBef>
                <a:spcPts val="0"/>
              </a:spcBef>
              <a:spcAft>
                <a:spcPts val="0"/>
              </a:spcAft>
              <a:buClr>
                <a:schemeClr val="dk1"/>
              </a:buClr>
              <a:buSzPts val="1100"/>
              <a:buFont typeface="Arial"/>
              <a:buNone/>
            </a:pPr>
            <a:r>
              <a:rPr lang="ja-JP"/>
              <a:t>探索がはやい</a:t>
            </a:r>
            <a:endParaRPr/>
          </a:p>
          <a:p>
            <a:pPr marL="0" lvl="0" indent="0" algn="ctr" rtl="0">
              <a:spcBef>
                <a:spcPts val="0"/>
              </a:spcBef>
              <a:spcAft>
                <a:spcPts val="0"/>
              </a:spcAft>
              <a:buClr>
                <a:schemeClr val="dk1"/>
              </a:buClr>
              <a:buSzPts val="1100"/>
              <a:buFont typeface="Arial"/>
              <a:buNone/>
            </a:pPr>
            <a:r>
              <a:rPr lang="ja-JP" b="1">
                <a:solidFill>
                  <a:srgbClr val="FF0000"/>
                </a:solidFill>
              </a:rPr>
              <a:t>データ構造</a:t>
            </a:r>
            <a:r>
              <a:rPr lang="ja-JP" b="1"/>
              <a:t>が必要</a:t>
            </a:r>
            <a:endParaRPr b="1"/>
          </a:p>
        </p:txBody>
      </p:sp>
      <p:sp>
        <p:nvSpPr>
          <p:cNvPr id="191" name="Google Shape;191;g2e2d17292f4_0_168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22</a:t>
            </a:fld>
            <a:endParaRPr/>
          </a:p>
        </p:txBody>
      </p:sp>
      <p:sp>
        <p:nvSpPr>
          <p:cNvPr id="192" name="Google Shape;192;g2e2d17292f4_0_1689"/>
          <p:cNvSpPr/>
          <p:nvPr/>
        </p:nvSpPr>
        <p:spPr>
          <a:xfrm>
            <a:off x="5043750" y="2851625"/>
            <a:ext cx="2104500" cy="10893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A2C4C9"/>
        </a:solidFill>
        <a:effectLst/>
      </p:bgPr>
    </p:bg>
    <p:spTree>
      <p:nvGrpSpPr>
        <p:cNvPr id="1" name="Shape 196"/>
        <p:cNvGrpSpPr/>
        <p:nvPr/>
      </p:nvGrpSpPr>
      <p:grpSpPr>
        <a:xfrm>
          <a:off x="0" y="0"/>
          <a:ext cx="0" cy="0"/>
          <a:chOff x="0" y="0"/>
          <a:chExt cx="0" cy="0"/>
        </a:xfrm>
      </p:grpSpPr>
      <p:sp>
        <p:nvSpPr>
          <p:cNvPr id="197" name="Google Shape;197;g2e2d17292f4_0_185"/>
          <p:cNvSpPr txBox="1">
            <a:spLocks noGrp="1"/>
          </p:cNvSpPr>
          <p:nvPr>
            <p:ph type="ctrTitle"/>
          </p:nvPr>
        </p:nvSpPr>
        <p:spPr>
          <a:xfrm>
            <a:off x="63250" y="1748200"/>
            <a:ext cx="12192000" cy="2896800"/>
          </a:xfrm>
          <a:prstGeom prst="rect">
            <a:avLst/>
          </a:prstGeom>
        </p:spPr>
        <p:txBody>
          <a:bodyPr spcFirstLastPara="1" wrap="square" lIns="121900" tIns="121900" rIns="121900" bIns="121900" anchor="ctr" anchorCtr="0">
            <a:normAutofit/>
          </a:bodyPr>
          <a:lstStyle/>
          <a:p>
            <a:pPr marL="0" lvl="0" indent="0" algn="ctr" rtl="0">
              <a:spcBef>
                <a:spcPts val="1000"/>
              </a:spcBef>
              <a:spcAft>
                <a:spcPts val="0"/>
              </a:spcAft>
              <a:buClr>
                <a:schemeClr val="dk1"/>
              </a:buClr>
              <a:buSzPts val="1100"/>
              <a:buFont typeface="Arial"/>
              <a:buNone/>
            </a:pPr>
            <a:r>
              <a:rPr lang="ja-JP" sz="6250" b="1"/>
              <a:t>index</a:t>
            </a:r>
            <a:r>
              <a:rPr lang="ja-JP" sz="6200" b="1"/>
              <a:t>によく使われるデータ構造</a:t>
            </a:r>
            <a:endParaRPr sz="9400" b="1"/>
          </a:p>
        </p:txBody>
      </p:sp>
      <p:sp>
        <p:nvSpPr>
          <p:cNvPr id="198" name="Google Shape;198;g2e2d17292f4_0_185"/>
          <p:cNvSpPr txBox="1"/>
          <p:nvPr/>
        </p:nvSpPr>
        <p:spPr>
          <a:xfrm>
            <a:off x="8431600" y="5023775"/>
            <a:ext cx="42465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ja-JP" sz="2100" b="1">
                <a:solidFill>
                  <a:schemeClr val="dk1"/>
                </a:solidFill>
                <a:latin typeface="Zen Maru Gothic"/>
                <a:ea typeface="Zen Maru Gothic"/>
                <a:cs typeface="Zen Maru Gothic"/>
                <a:sym typeface="Zen Maru Gothic"/>
              </a:rPr>
              <a:t>インデックスがあると</a:t>
            </a:r>
            <a:endParaRPr sz="2100" b="1">
              <a:solidFill>
                <a:schemeClr val="dk1"/>
              </a:solidFill>
              <a:latin typeface="Zen Maru Gothic"/>
              <a:ea typeface="Zen Maru Gothic"/>
              <a:cs typeface="Zen Maru Gothic"/>
              <a:sym typeface="Zen Maru Gothic"/>
            </a:endParaRPr>
          </a:p>
          <a:p>
            <a:pPr marL="0" lvl="0" indent="0" algn="ctr" rtl="0">
              <a:spcBef>
                <a:spcPts val="0"/>
              </a:spcBef>
              <a:spcAft>
                <a:spcPts val="0"/>
              </a:spcAft>
              <a:buNone/>
            </a:pPr>
            <a:r>
              <a:rPr lang="ja-JP" sz="2100" b="1">
                <a:solidFill>
                  <a:srgbClr val="FF0000"/>
                </a:solidFill>
                <a:latin typeface="Zen Maru Gothic"/>
                <a:ea typeface="Zen Maru Gothic"/>
                <a:cs typeface="Zen Maru Gothic"/>
                <a:sym typeface="Zen Maru Gothic"/>
              </a:rPr>
              <a:t>すぐIDがわかるよね</a:t>
            </a:r>
            <a:endParaRPr sz="2800" b="1">
              <a:solidFill>
                <a:srgbClr val="FF0000"/>
              </a:solidFill>
              <a:latin typeface="Zen Maru Gothic"/>
              <a:ea typeface="Zen Maru Gothic"/>
              <a:cs typeface="Zen Maru Gothic"/>
              <a:sym typeface="Zen Maru Gothic"/>
            </a:endParaRPr>
          </a:p>
        </p:txBody>
      </p:sp>
      <p:pic>
        <p:nvPicPr>
          <p:cNvPr id="199" name="Google Shape;199;g2e2d17292f4_0_185"/>
          <p:cNvPicPr preferRelativeResize="0"/>
          <p:nvPr/>
        </p:nvPicPr>
        <p:blipFill>
          <a:blip r:embed="rId3">
            <a:alphaModFix/>
          </a:blip>
          <a:stretch>
            <a:fillRect/>
          </a:stretch>
        </p:blipFill>
        <p:spPr>
          <a:xfrm>
            <a:off x="9805448" y="5409925"/>
            <a:ext cx="1672200" cy="1672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03"/>
        <p:cNvGrpSpPr/>
        <p:nvPr/>
      </p:nvGrpSpPr>
      <p:grpSpPr>
        <a:xfrm>
          <a:off x="0" y="0"/>
          <a:ext cx="0" cy="0"/>
          <a:chOff x="0" y="0"/>
          <a:chExt cx="0" cy="0"/>
        </a:xfrm>
      </p:grpSpPr>
      <p:sp>
        <p:nvSpPr>
          <p:cNvPr id="204" name="Google Shape;204;g2e2d17292f4_0_19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1000"/>
              </a:spcBef>
              <a:spcAft>
                <a:spcPts val="0"/>
              </a:spcAft>
              <a:buClr>
                <a:schemeClr val="dk1"/>
              </a:buClr>
              <a:buSzPts val="1100"/>
              <a:buFont typeface="Arial"/>
              <a:buNone/>
            </a:pPr>
            <a:r>
              <a:rPr lang="ja-JP"/>
              <a:t>indexによく使われるデータ構造</a:t>
            </a:r>
            <a:endParaRPr sz="6000"/>
          </a:p>
        </p:txBody>
      </p:sp>
      <p:sp>
        <p:nvSpPr>
          <p:cNvPr id="205" name="Google Shape;205;g2e2d17292f4_0_191"/>
          <p:cNvSpPr txBox="1">
            <a:spLocks noGrp="1"/>
          </p:cNvSpPr>
          <p:nvPr>
            <p:ph type="body" idx="1"/>
          </p:nvPr>
        </p:nvSpPr>
        <p:spPr>
          <a:xfrm>
            <a:off x="910800" y="1825625"/>
            <a:ext cx="10515600" cy="4895700"/>
          </a:xfrm>
          <a:prstGeom prst="rect">
            <a:avLst/>
          </a:prstGeom>
        </p:spPr>
        <p:txBody>
          <a:bodyPr spcFirstLastPara="1" wrap="square" lIns="91425" tIns="190800" rIns="91425" bIns="252000" anchor="t" anchorCtr="0">
            <a:normAutofit/>
          </a:bodyPr>
          <a:lstStyle/>
          <a:p>
            <a:pPr marL="0" lvl="0" indent="-32184" algn="l" rtl="0">
              <a:lnSpc>
                <a:spcPct val="100000"/>
              </a:lnSpc>
              <a:spcBef>
                <a:spcPts val="0"/>
              </a:spcBef>
              <a:spcAft>
                <a:spcPts val="0"/>
              </a:spcAft>
              <a:buSzPts val="3398"/>
              <a:buChar char="●"/>
            </a:pPr>
            <a:r>
              <a:rPr lang="ja-JP" sz="3398" b="1">
                <a:solidFill>
                  <a:schemeClr val="dk1"/>
                </a:solidFill>
              </a:rPr>
              <a:t>B-tree インデックス</a:t>
            </a:r>
            <a:endParaRPr sz="3398" b="1">
              <a:solidFill>
                <a:schemeClr val="dk1"/>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B+tree インデックス</a:t>
            </a:r>
            <a:endParaRPr sz="3398" b="1">
              <a:solidFill>
                <a:schemeClr val="dk1"/>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ハッシュインデックス</a:t>
            </a:r>
            <a:endParaRPr sz="3398" b="1">
              <a:solidFill>
                <a:schemeClr val="dk1"/>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ビットマップインデックス</a:t>
            </a:r>
            <a:endParaRPr sz="3398" b="1">
              <a:solidFill>
                <a:schemeClr val="dk1"/>
              </a:solidFill>
            </a:endParaRPr>
          </a:p>
          <a:p>
            <a:pPr marL="0" lvl="0" indent="183600" algn="l" rtl="0">
              <a:lnSpc>
                <a:spcPct val="100000"/>
              </a:lnSpc>
              <a:spcBef>
                <a:spcPts val="1600"/>
              </a:spcBef>
              <a:spcAft>
                <a:spcPts val="1600"/>
              </a:spcAft>
              <a:buClr>
                <a:schemeClr val="dk1"/>
              </a:buClr>
              <a:buSzPts val="1100"/>
              <a:buFont typeface="Arial"/>
              <a:buNone/>
            </a:pPr>
            <a:endParaRPr sz="2700" b="1">
              <a:solidFill>
                <a:schemeClr val="dk1"/>
              </a:solidFill>
            </a:endParaRPr>
          </a:p>
        </p:txBody>
      </p:sp>
      <p:sp>
        <p:nvSpPr>
          <p:cNvPr id="206" name="Google Shape;206;g2e2d17292f4_0_19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10"/>
        <p:cNvGrpSpPr/>
        <p:nvPr/>
      </p:nvGrpSpPr>
      <p:grpSpPr>
        <a:xfrm>
          <a:off x="0" y="0"/>
          <a:ext cx="0" cy="0"/>
          <a:chOff x="0" y="0"/>
          <a:chExt cx="0" cy="0"/>
        </a:xfrm>
      </p:grpSpPr>
      <p:sp>
        <p:nvSpPr>
          <p:cNvPr id="211" name="Google Shape;211;g2e2d17292f4_0_194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1000"/>
              </a:spcBef>
              <a:spcAft>
                <a:spcPts val="0"/>
              </a:spcAft>
              <a:buClr>
                <a:schemeClr val="dk1"/>
              </a:buClr>
              <a:buSzPts val="1100"/>
              <a:buFont typeface="Arial"/>
              <a:buNone/>
            </a:pPr>
            <a:r>
              <a:rPr lang="ja-JP"/>
              <a:t>indexによく使われるデータ構造</a:t>
            </a:r>
            <a:endParaRPr sz="6000"/>
          </a:p>
        </p:txBody>
      </p:sp>
      <p:sp>
        <p:nvSpPr>
          <p:cNvPr id="212" name="Google Shape;212;g2e2d17292f4_0_1940"/>
          <p:cNvSpPr txBox="1">
            <a:spLocks noGrp="1"/>
          </p:cNvSpPr>
          <p:nvPr>
            <p:ph type="body" idx="1"/>
          </p:nvPr>
        </p:nvSpPr>
        <p:spPr>
          <a:xfrm>
            <a:off x="910800" y="1825625"/>
            <a:ext cx="10515600" cy="4895700"/>
          </a:xfrm>
          <a:prstGeom prst="rect">
            <a:avLst/>
          </a:prstGeom>
        </p:spPr>
        <p:txBody>
          <a:bodyPr spcFirstLastPara="1" wrap="square" lIns="91425" tIns="190800" rIns="91425" bIns="252000" anchor="t" anchorCtr="0">
            <a:normAutofit/>
          </a:bodyPr>
          <a:lstStyle/>
          <a:p>
            <a:pPr marL="0" lvl="0" indent="-32184" algn="l" rtl="0">
              <a:lnSpc>
                <a:spcPct val="100000"/>
              </a:lnSpc>
              <a:spcBef>
                <a:spcPts val="0"/>
              </a:spcBef>
              <a:spcAft>
                <a:spcPts val="0"/>
              </a:spcAft>
              <a:buClr>
                <a:srgbClr val="FF0000"/>
              </a:buClr>
              <a:buSzPts val="3398"/>
              <a:buChar char="●"/>
            </a:pPr>
            <a:r>
              <a:rPr lang="ja-JP" sz="3398" b="1">
                <a:solidFill>
                  <a:srgbClr val="FF0000"/>
                </a:solidFill>
              </a:rPr>
              <a:t>B-tree インデックス</a:t>
            </a:r>
            <a:endParaRPr sz="3398" b="1">
              <a:solidFill>
                <a:srgbClr val="FF0000"/>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B+tree インデックス</a:t>
            </a:r>
            <a:endParaRPr sz="3398" b="1">
              <a:solidFill>
                <a:schemeClr val="dk1"/>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ハッシュインデックス</a:t>
            </a:r>
            <a:endParaRPr sz="3398" b="1">
              <a:solidFill>
                <a:schemeClr val="dk1"/>
              </a:solidFill>
            </a:endParaRPr>
          </a:p>
          <a:p>
            <a:pPr marL="0" lvl="0" indent="183600" algn="l" rtl="0">
              <a:lnSpc>
                <a:spcPct val="100000"/>
              </a:lnSpc>
              <a:spcBef>
                <a:spcPts val="1600"/>
              </a:spcBef>
              <a:spcAft>
                <a:spcPts val="0"/>
              </a:spcAft>
              <a:buNone/>
            </a:pPr>
            <a:endParaRPr sz="1000" b="1">
              <a:solidFill>
                <a:schemeClr val="dk1"/>
              </a:solidFill>
            </a:endParaRPr>
          </a:p>
          <a:p>
            <a:pPr marL="0" lvl="0" indent="-32184" algn="l" rtl="0">
              <a:lnSpc>
                <a:spcPct val="100000"/>
              </a:lnSpc>
              <a:spcBef>
                <a:spcPts val="1600"/>
              </a:spcBef>
              <a:spcAft>
                <a:spcPts val="0"/>
              </a:spcAft>
              <a:buSzPts val="3398"/>
              <a:buChar char="●"/>
            </a:pPr>
            <a:r>
              <a:rPr lang="ja-JP" sz="3398" b="1">
                <a:solidFill>
                  <a:schemeClr val="dk1"/>
                </a:solidFill>
              </a:rPr>
              <a:t>ビットマップインデックス</a:t>
            </a:r>
            <a:endParaRPr sz="3398" b="1">
              <a:solidFill>
                <a:schemeClr val="dk1"/>
              </a:solidFill>
            </a:endParaRPr>
          </a:p>
          <a:p>
            <a:pPr marL="0" lvl="0" indent="183600" algn="l" rtl="0">
              <a:lnSpc>
                <a:spcPct val="100000"/>
              </a:lnSpc>
              <a:spcBef>
                <a:spcPts val="1600"/>
              </a:spcBef>
              <a:spcAft>
                <a:spcPts val="1600"/>
              </a:spcAft>
              <a:buClr>
                <a:schemeClr val="dk1"/>
              </a:buClr>
              <a:buSzPts val="1100"/>
              <a:buFont typeface="Arial"/>
              <a:buNone/>
            </a:pPr>
            <a:endParaRPr sz="2700" b="1">
              <a:solidFill>
                <a:schemeClr val="dk1"/>
              </a:solidFill>
            </a:endParaRPr>
          </a:p>
        </p:txBody>
      </p:sp>
      <p:sp>
        <p:nvSpPr>
          <p:cNvPr id="213" name="Google Shape;213;g2e2d17292f4_0_194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24"/>
        <p:cNvGrpSpPr/>
        <p:nvPr/>
      </p:nvGrpSpPr>
      <p:grpSpPr>
        <a:xfrm>
          <a:off x="0" y="0"/>
          <a:ext cx="0" cy="0"/>
          <a:chOff x="0" y="0"/>
          <a:chExt cx="0" cy="0"/>
        </a:xfrm>
      </p:grpSpPr>
      <p:pic>
        <p:nvPicPr>
          <p:cNvPr id="225" name="Google Shape;225;g2e2da6f17fc_2_19"/>
          <p:cNvPicPr preferRelativeResize="0"/>
          <p:nvPr/>
        </p:nvPicPr>
        <p:blipFill rotWithShape="1">
          <a:blip r:embed="rId3">
            <a:alphaModFix/>
          </a:blip>
          <a:srcRect l="52392"/>
          <a:stretch/>
        </p:blipFill>
        <p:spPr>
          <a:xfrm>
            <a:off x="2551450" y="611575"/>
            <a:ext cx="7278075" cy="5776000"/>
          </a:xfrm>
          <a:prstGeom prst="rect">
            <a:avLst/>
          </a:prstGeom>
          <a:noFill/>
          <a:ln>
            <a:noFill/>
          </a:ln>
        </p:spPr>
      </p:pic>
      <p:sp>
        <p:nvSpPr>
          <p:cNvPr id="226" name="Google Shape;226;g2e2da6f17fc_2_19"/>
          <p:cNvSpPr txBox="1"/>
          <p:nvPr/>
        </p:nvSpPr>
        <p:spPr>
          <a:xfrm>
            <a:off x="0" y="56100"/>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30"/>
        <p:cNvGrpSpPr/>
        <p:nvPr/>
      </p:nvGrpSpPr>
      <p:grpSpPr>
        <a:xfrm>
          <a:off x="0" y="0"/>
          <a:ext cx="0" cy="0"/>
          <a:chOff x="0" y="0"/>
          <a:chExt cx="0" cy="0"/>
        </a:xfrm>
      </p:grpSpPr>
      <p:graphicFrame>
        <p:nvGraphicFramePr>
          <p:cNvPr id="231" name="Google Shape;231;g2e14e088d6d_0_1"/>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32" name="Google Shape;232;g2e14e088d6d_0_1"/>
          <p:cNvSpPr txBox="1"/>
          <p:nvPr/>
        </p:nvSpPr>
        <p:spPr>
          <a:xfrm>
            <a:off x="-257425" y="-272325"/>
            <a:ext cx="6675600" cy="104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r>
              <a:rPr lang="ja-JP" sz="4100" b="1">
                <a:solidFill>
                  <a:schemeClr val="dk1"/>
                </a:solidFill>
              </a:rPr>
              <a:t>　　　membersテーブル</a:t>
            </a:r>
            <a:endParaRPr sz="4100" b="1">
              <a:solidFill>
                <a:schemeClr val="dk1"/>
              </a:solidFill>
            </a:endParaRPr>
          </a:p>
        </p:txBody>
      </p:sp>
      <p:sp>
        <p:nvSpPr>
          <p:cNvPr id="233" name="Google Shape;233;g2e14e088d6d_0_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27</a:t>
            </a:fld>
            <a:endParaRPr/>
          </a:p>
        </p:txBody>
      </p:sp>
      <p:sp>
        <p:nvSpPr>
          <p:cNvPr id="234" name="Google Shape;234;g2e14e088d6d_0_1"/>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38"/>
        <p:cNvGrpSpPr/>
        <p:nvPr/>
      </p:nvGrpSpPr>
      <p:grpSpPr>
        <a:xfrm>
          <a:off x="0" y="0"/>
          <a:ext cx="0" cy="0"/>
          <a:chOff x="0" y="0"/>
          <a:chExt cx="0" cy="0"/>
        </a:xfrm>
      </p:grpSpPr>
      <p:graphicFrame>
        <p:nvGraphicFramePr>
          <p:cNvPr id="239" name="Google Shape;239;g2e2372c0ef2_0_80"/>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40" name="Google Shape;240;g2e2372c0ef2_0_80"/>
          <p:cNvSpPr txBox="1"/>
          <p:nvPr/>
        </p:nvSpPr>
        <p:spPr>
          <a:xfrm>
            <a:off x="-257425" y="-272325"/>
            <a:ext cx="6675600" cy="1044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endParaRPr sz="4100" b="1">
              <a:solidFill>
                <a:schemeClr val="dk1"/>
              </a:solidFill>
            </a:endParaRPr>
          </a:p>
          <a:p>
            <a:pPr marL="0" lvl="0" indent="0" algn="ctr" rtl="0">
              <a:spcBef>
                <a:spcPts val="0"/>
              </a:spcBef>
              <a:spcAft>
                <a:spcPts val="0"/>
              </a:spcAft>
              <a:buNone/>
            </a:pPr>
            <a:r>
              <a:rPr lang="ja-JP" sz="4100" b="1">
                <a:solidFill>
                  <a:schemeClr val="dk1"/>
                </a:solidFill>
              </a:rPr>
              <a:t>　　　membersテーブル</a:t>
            </a:r>
            <a:endParaRPr sz="4100" b="1">
              <a:solidFill>
                <a:schemeClr val="dk1"/>
              </a:solidFill>
            </a:endParaRPr>
          </a:p>
        </p:txBody>
      </p:sp>
      <p:sp>
        <p:nvSpPr>
          <p:cNvPr id="241" name="Google Shape;241;g2e2372c0ef2_0_8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28</a:t>
            </a:fld>
            <a:endParaRPr/>
          </a:p>
        </p:txBody>
      </p:sp>
      <p:sp>
        <p:nvSpPr>
          <p:cNvPr id="242" name="Google Shape;242;g2e2372c0ef2_0_80"/>
          <p:cNvSpPr txBox="1"/>
          <p:nvPr/>
        </p:nvSpPr>
        <p:spPr>
          <a:xfrm>
            <a:off x="781250" y="2540475"/>
            <a:ext cx="6078000" cy="2166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ja-JP" sz="4100" b="1">
                <a:solidFill>
                  <a:schemeClr val="dk1"/>
                </a:solidFill>
              </a:rPr>
              <a:t>データの中から</a:t>
            </a:r>
            <a:endParaRPr sz="4100" b="1">
              <a:solidFill>
                <a:schemeClr val="dk1"/>
              </a:solidFill>
            </a:endParaRPr>
          </a:p>
          <a:p>
            <a:pPr marL="0" lvl="0" indent="0" algn="ctr" rtl="0">
              <a:spcBef>
                <a:spcPts val="0"/>
              </a:spcBef>
              <a:spcAft>
                <a:spcPts val="0"/>
              </a:spcAft>
              <a:buClr>
                <a:schemeClr val="dk1"/>
              </a:buClr>
              <a:buSzPts val="1100"/>
              <a:buFont typeface="Arial"/>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2800">
              <a:solidFill>
                <a:schemeClr val="dk1"/>
              </a:solidFill>
            </a:endParaRPr>
          </a:p>
        </p:txBody>
      </p:sp>
      <p:sp>
        <p:nvSpPr>
          <p:cNvPr id="243" name="Google Shape;243;g2e2372c0ef2_0_80"/>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47"/>
        <p:cNvGrpSpPr/>
        <p:nvPr/>
      </p:nvGrpSpPr>
      <p:grpSpPr>
        <a:xfrm>
          <a:off x="0" y="0"/>
          <a:ext cx="0" cy="0"/>
          <a:chOff x="0" y="0"/>
          <a:chExt cx="0" cy="0"/>
        </a:xfrm>
      </p:grpSpPr>
      <p:graphicFrame>
        <p:nvGraphicFramePr>
          <p:cNvPr id="248" name="Google Shape;248;g2e1a19074d6_0_0"/>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49" name="Google Shape;249;g2e1a19074d6_0_0"/>
          <p:cNvSpPr txBox="1"/>
          <p:nvPr/>
        </p:nvSpPr>
        <p:spPr>
          <a:xfrm>
            <a:off x="262475" y="122200"/>
            <a:ext cx="6675600" cy="46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4100" b="1">
                <a:solidFill>
                  <a:schemeClr val="dk1"/>
                </a:solidFill>
              </a:rPr>
              <a:t>大量のデータの中から</a:t>
            </a:r>
            <a:endParaRPr sz="4100" b="1">
              <a:solidFill>
                <a:schemeClr val="dk1"/>
              </a:solidFill>
            </a:endParaRPr>
          </a:p>
          <a:p>
            <a:pPr marL="0" lvl="0" indent="0" algn="ctr" rtl="0">
              <a:spcBef>
                <a:spcPts val="0"/>
              </a:spcBef>
              <a:spcAft>
                <a:spcPts val="0"/>
              </a:spcAft>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4100" b="1">
              <a:solidFill>
                <a:schemeClr val="dk1"/>
              </a:solidFill>
            </a:endParaRPr>
          </a:p>
          <a:p>
            <a:pPr marL="0" lvl="0" indent="0" algn="l" rtl="0">
              <a:spcBef>
                <a:spcPts val="0"/>
              </a:spcBef>
              <a:spcAft>
                <a:spcPts val="0"/>
              </a:spcAft>
              <a:buNone/>
            </a:pPr>
            <a:endParaRPr sz="4100" b="1">
              <a:solidFill>
                <a:schemeClr val="dk1"/>
              </a:solidFill>
            </a:endParaRPr>
          </a:p>
        </p:txBody>
      </p:sp>
      <p:sp>
        <p:nvSpPr>
          <p:cNvPr id="250" name="Google Shape;250;g2e1a19074d6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29</a:t>
            </a:fld>
            <a:endParaRPr/>
          </a:p>
        </p:txBody>
      </p:sp>
      <p:sp>
        <p:nvSpPr>
          <p:cNvPr id="251" name="Google Shape;251;g2e1a19074d6_0_0"/>
          <p:cNvSpPr txBox="1"/>
          <p:nvPr/>
        </p:nvSpPr>
        <p:spPr>
          <a:xfrm>
            <a:off x="0" y="0"/>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76"/>
        <p:cNvGrpSpPr/>
        <p:nvPr/>
      </p:nvGrpSpPr>
      <p:grpSpPr>
        <a:xfrm>
          <a:off x="0" y="0"/>
          <a:ext cx="0" cy="0"/>
          <a:chOff x="0" y="0"/>
          <a:chExt cx="0" cy="0"/>
        </a:xfrm>
      </p:grpSpPr>
      <p:sp>
        <p:nvSpPr>
          <p:cNvPr id="77" name="Google Shape;77;g2e2d17292f4_0_172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sz="3950" b="1">
                <a:solidFill>
                  <a:srgbClr val="1D1C1D"/>
                </a:solidFill>
              </a:rPr>
              <a:t>目次</a:t>
            </a:r>
            <a:endParaRPr sz="7300" b="1"/>
          </a:p>
        </p:txBody>
      </p:sp>
      <p:sp>
        <p:nvSpPr>
          <p:cNvPr id="78" name="Google Shape;78;g2e2d17292f4_0_1724"/>
          <p:cNvSpPr txBox="1">
            <a:spLocks noGrp="1"/>
          </p:cNvSpPr>
          <p:nvPr>
            <p:ph type="body" idx="1"/>
          </p:nvPr>
        </p:nvSpPr>
        <p:spPr>
          <a:xfrm>
            <a:off x="739150" y="1562525"/>
            <a:ext cx="10515600" cy="4961400"/>
          </a:xfrm>
          <a:prstGeom prst="rect">
            <a:avLst/>
          </a:prstGeom>
        </p:spPr>
        <p:txBody>
          <a:bodyPr spcFirstLastPara="1" wrap="square" lIns="91425" tIns="45700" rIns="91425" bIns="45700" anchor="t" anchorCtr="0">
            <a:normAutofit/>
          </a:bodyPr>
          <a:lstStyle/>
          <a:p>
            <a:pPr marL="457200" lvl="0" indent="-501650" algn="l" rtl="0">
              <a:spcBef>
                <a:spcPts val="1000"/>
              </a:spcBef>
              <a:spcAft>
                <a:spcPts val="0"/>
              </a:spcAft>
              <a:buSzPts val="4300"/>
              <a:buChar char="●"/>
            </a:pPr>
            <a:r>
              <a:rPr lang="ja-JP" sz="4300">
                <a:solidFill>
                  <a:schemeClr val="dk1"/>
                </a:solidFill>
              </a:rPr>
              <a:t>index</a:t>
            </a:r>
            <a:endParaRPr sz="4300">
              <a:solidFill>
                <a:schemeClr val="dk1"/>
              </a:solidFill>
            </a:endParaRPr>
          </a:p>
          <a:p>
            <a:pPr marL="914400" lvl="1" indent="-501650" algn="l" rtl="0">
              <a:spcBef>
                <a:spcPts val="0"/>
              </a:spcBef>
              <a:spcAft>
                <a:spcPts val="0"/>
              </a:spcAft>
              <a:buClr>
                <a:schemeClr val="dk1"/>
              </a:buClr>
              <a:buSzPts val="4300"/>
              <a:buChar char="○"/>
            </a:pPr>
            <a:r>
              <a:rPr lang="ja-JP" sz="4300">
                <a:solidFill>
                  <a:schemeClr val="dk1"/>
                </a:solidFill>
              </a:rPr>
              <a:t>indexってなに？</a:t>
            </a:r>
            <a:endParaRPr sz="4300">
              <a:solidFill>
                <a:schemeClr val="dk1"/>
              </a:solidFill>
            </a:endParaRPr>
          </a:p>
          <a:p>
            <a:pPr marL="914400" lvl="1" indent="-501650" algn="l" rtl="0">
              <a:spcBef>
                <a:spcPts val="0"/>
              </a:spcBef>
              <a:spcAft>
                <a:spcPts val="0"/>
              </a:spcAft>
              <a:buClr>
                <a:schemeClr val="dk1"/>
              </a:buClr>
              <a:buSzPts val="4300"/>
              <a:buChar char="○"/>
            </a:pPr>
            <a:r>
              <a:rPr lang="ja-JP" sz="4300">
                <a:solidFill>
                  <a:schemeClr val="dk1"/>
                </a:solidFill>
              </a:rPr>
              <a:t>データ構造</a:t>
            </a:r>
            <a:endParaRPr sz="4300">
              <a:solidFill>
                <a:schemeClr val="dk1"/>
              </a:solidFill>
            </a:endParaRPr>
          </a:p>
          <a:p>
            <a:pPr marL="914400" lvl="1" indent="-501650" algn="l" rtl="0">
              <a:spcBef>
                <a:spcPts val="0"/>
              </a:spcBef>
              <a:spcAft>
                <a:spcPts val="0"/>
              </a:spcAft>
              <a:buClr>
                <a:schemeClr val="dk1"/>
              </a:buClr>
              <a:buSzPts val="4300"/>
              <a:buChar char="○"/>
            </a:pPr>
            <a:endParaRPr sz="4300">
              <a:solidFill>
                <a:schemeClr val="dk1"/>
              </a:solidFill>
            </a:endParaRPr>
          </a:p>
          <a:p>
            <a:pPr marL="457200" lvl="0" indent="0" algn="l" rtl="0">
              <a:spcBef>
                <a:spcPts val="1600"/>
              </a:spcBef>
              <a:spcAft>
                <a:spcPts val="1600"/>
              </a:spcAft>
              <a:buNone/>
            </a:pPr>
            <a:endParaRPr sz="3000"/>
          </a:p>
        </p:txBody>
      </p:sp>
      <p:sp>
        <p:nvSpPr>
          <p:cNvPr id="79" name="Google Shape;79;g2e2d17292f4_0_172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55"/>
        <p:cNvGrpSpPr/>
        <p:nvPr/>
      </p:nvGrpSpPr>
      <p:grpSpPr>
        <a:xfrm>
          <a:off x="0" y="0"/>
          <a:ext cx="0" cy="0"/>
          <a:chOff x="0" y="0"/>
          <a:chExt cx="0" cy="0"/>
        </a:xfrm>
      </p:grpSpPr>
      <p:graphicFrame>
        <p:nvGraphicFramePr>
          <p:cNvPr id="256" name="Google Shape;256;g2e2d17292f4_0_2064"/>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57" name="Google Shape;257;g2e2d17292f4_0_2064"/>
          <p:cNvSpPr txBox="1"/>
          <p:nvPr/>
        </p:nvSpPr>
        <p:spPr>
          <a:xfrm>
            <a:off x="262475" y="122200"/>
            <a:ext cx="6675600" cy="46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4100" b="1">
                <a:solidFill>
                  <a:schemeClr val="dk1"/>
                </a:solidFill>
              </a:rPr>
              <a:t>大量のデータの中から</a:t>
            </a:r>
            <a:endParaRPr sz="4100" b="1">
              <a:solidFill>
                <a:schemeClr val="dk1"/>
              </a:solidFill>
            </a:endParaRPr>
          </a:p>
          <a:p>
            <a:pPr marL="0" lvl="0" indent="0" algn="ctr" rtl="0">
              <a:spcBef>
                <a:spcPts val="0"/>
              </a:spcBef>
              <a:spcAft>
                <a:spcPts val="0"/>
              </a:spcAft>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4100" b="1">
              <a:solidFill>
                <a:schemeClr val="dk1"/>
              </a:solidFill>
            </a:endParaRPr>
          </a:p>
          <a:p>
            <a:pPr marL="0" lvl="0" indent="0" algn="l" rtl="0">
              <a:spcBef>
                <a:spcPts val="0"/>
              </a:spcBef>
              <a:spcAft>
                <a:spcPts val="0"/>
              </a:spcAft>
              <a:buNone/>
            </a:pPr>
            <a:endParaRPr sz="4100" b="1">
              <a:solidFill>
                <a:schemeClr val="dk1"/>
              </a:solidFill>
            </a:endParaRPr>
          </a:p>
        </p:txBody>
      </p:sp>
      <p:sp>
        <p:nvSpPr>
          <p:cNvPr id="258" name="Google Shape;258;g2e2d17292f4_0_206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30</a:t>
            </a:fld>
            <a:endParaRPr/>
          </a:p>
        </p:txBody>
      </p:sp>
      <p:sp>
        <p:nvSpPr>
          <p:cNvPr id="259" name="Google Shape;259;g2e2d17292f4_0_2064"/>
          <p:cNvSpPr txBox="1"/>
          <p:nvPr/>
        </p:nvSpPr>
        <p:spPr>
          <a:xfrm>
            <a:off x="7911575" y="1067000"/>
            <a:ext cx="854100" cy="4725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chemeClr val="dk1"/>
                </a:solidFill>
                <a:latin typeface="Calibri"/>
                <a:ea typeface="Calibri"/>
                <a:cs typeface="Calibri"/>
                <a:sym typeface="Calibri"/>
              </a:rPr>
              <a:t>K＝</a:t>
            </a:r>
            <a:endParaRPr sz="2400" b="1">
              <a:solidFill>
                <a:schemeClr val="dk1"/>
              </a:solidFill>
              <a:latin typeface="Calibri"/>
              <a:ea typeface="Calibri"/>
              <a:cs typeface="Calibri"/>
              <a:sym typeface="Calibri"/>
            </a:endParaRPr>
          </a:p>
        </p:txBody>
      </p:sp>
      <p:sp>
        <p:nvSpPr>
          <p:cNvPr id="260" name="Google Shape;260;g2e2d17292f4_0_206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64"/>
        <p:cNvGrpSpPr/>
        <p:nvPr/>
      </p:nvGrpSpPr>
      <p:grpSpPr>
        <a:xfrm>
          <a:off x="0" y="0"/>
          <a:ext cx="0" cy="0"/>
          <a:chOff x="0" y="0"/>
          <a:chExt cx="0" cy="0"/>
        </a:xfrm>
      </p:grpSpPr>
      <p:graphicFrame>
        <p:nvGraphicFramePr>
          <p:cNvPr id="265" name="Google Shape;265;g2e2d17292f4_0_2071"/>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66" name="Google Shape;266;g2e2d17292f4_0_2071"/>
          <p:cNvSpPr txBox="1"/>
          <p:nvPr/>
        </p:nvSpPr>
        <p:spPr>
          <a:xfrm>
            <a:off x="262475" y="122200"/>
            <a:ext cx="6675600" cy="46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4100" b="1">
                <a:solidFill>
                  <a:schemeClr val="dk1"/>
                </a:solidFill>
              </a:rPr>
              <a:t>大量のデータの中から</a:t>
            </a:r>
            <a:endParaRPr sz="4100" b="1">
              <a:solidFill>
                <a:schemeClr val="dk1"/>
              </a:solidFill>
            </a:endParaRPr>
          </a:p>
          <a:p>
            <a:pPr marL="0" lvl="0" indent="0" algn="ctr" rtl="0">
              <a:spcBef>
                <a:spcPts val="0"/>
              </a:spcBef>
              <a:spcAft>
                <a:spcPts val="0"/>
              </a:spcAft>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4100" b="1">
              <a:solidFill>
                <a:schemeClr val="dk1"/>
              </a:solidFill>
            </a:endParaRPr>
          </a:p>
          <a:p>
            <a:pPr marL="0" lvl="0" indent="0" algn="l" rtl="0">
              <a:spcBef>
                <a:spcPts val="0"/>
              </a:spcBef>
              <a:spcAft>
                <a:spcPts val="0"/>
              </a:spcAft>
              <a:buNone/>
            </a:pPr>
            <a:endParaRPr sz="4100" b="1">
              <a:solidFill>
                <a:schemeClr val="dk1"/>
              </a:solidFill>
            </a:endParaRPr>
          </a:p>
        </p:txBody>
      </p:sp>
      <p:sp>
        <p:nvSpPr>
          <p:cNvPr id="267" name="Google Shape;267;g2e2d17292f4_0_207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31</a:t>
            </a:fld>
            <a:endParaRPr/>
          </a:p>
        </p:txBody>
      </p:sp>
      <p:sp>
        <p:nvSpPr>
          <p:cNvPr id="268" name="Google Shape;268;g2e2d17292f4_0_2071"/>
          <p:cNvSpPr txBox="1"/>
          <p:nvPr/>
        </p:nvSpPr>
        <p:spPr>
          <a:xfrm>
            <a:off x="7911575" y="2956600"/>
            <a:ext cx="854100" cy="4725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chemeClr val="dk1"/>
                </a:solidFill>
                <a:latin typeface="Calibri"/>
                <a:ea typeface="Calibri"/>
                <a:cs typeface="Calibri"/>
                <a:sym typeface="Calibri"/>
              </a:rPr>
              <a:t>K＝</a:t>
            </a:r>
            <a:endParaRPr sz="2400" b="1">
              <a:solidFill>
                <a:schemeClr val="dk1"/>
              </a:solidFill>
              <a:latin typeface="Calibri"/>
              <a:ea typeface="Calibri"/>
              <a:cs typeface="Calibri"/>
              <a:sym typeface="Calibri"/>
            </a:endParaRPr>
          </a:p>
        </p:txBody>
      </p:sp>
      <p:sp>
        <p:nvSpPr>
          <p:cNvPr id="269" name="Google Shape;269;g2e2d17292f4_0_2071"/>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73"/>
        <p:cNvGrpSpPr/>
        <p:nvPr/>
      </p:nvGrpSpPr>
      <p:grpSpPr>
        <a:xfrm>
          <a:off x="0" y="0"/>
          <a:ext cx="0" cy="0"/>
          <a:chOff x="0" y="0"/>
          <a:chExt cx="0" cy="0"/>
        </a:xfrm>
      </p:grpSpPr>
      <p:graphicFrame>
        <p:nvGraphicFramePr>
          <p:cNvPr id="274" name="Google Shape;274;g2e2d17292f4_0_2078"/>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75" name="Google Shape;275;g2e2d17292f4_0_2078"/>
          <p:cNvSpPr txBox="1"/>
          <p:nvPr/>
        </p:nvSpPr>
        <p:spPr>
          <a:xfrm>
            <a:off x="262475" y="122200"/>
            <a:ext cx="6675600" cy="46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4100" b="1">
                <a:solidFill>
                  <a:schemeClr val="dk1"/>
                </a:solidFill>
              </a:rPr>
              <a:t>大量のデータの中から</a:t>
            </a:r>
            <a:endParaRPr sz="4100" b="1">
              <a:solidFill>
                <a:schemeClr val="dk1"/>
              </a:solidFill>
            </a:endParaRPr>
          </a:p>
          <a:p>
            <a:pPr marL="0" lvl="0" indent="0" algn="ctr" rtl="0">
              <a:spcBef>
                <a:spcPts val="0"/>
              </a:spcBef>
              <a:spcAft>
                <a:spcPts val="0"/>
              </a:spcAft>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4100" b="1">
              <a:solidFill>
                <a:schemeClr val="dk1"/>
              </a:solidFill>
            </a:endParaRPr>
          </a:p>
          <a:p>
            <a:pPr marL="0" lvl="0" indent="0" algn="l" rtl="0">
              <a:spcBef>
                <a:spcPts val="0"/>
              </a:spcBef>
              <a:spcAft>
                <a:spcPts val="0"/>
              </a:spcAft>
              <a:buNone/>
            </a:pPr>
            <a:endParaRPr sz="4100" b="1">
              <a:solidFill>
                <a:schemeClr val="dk1"/>
              </a:solidFill>
            </a:endParaRPr>
          </a:p>
        </p:txBody>
      </p:sp>
      <p:sp>
        <p:nvSpPr>
          <p:cNvPr id="276" name="Google Shape;276;g2e2d17292f4_0_2078"/>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32</a:t>
            </a:fld>
            <a:endParaRPr/>
          </a:p>
        </p:txBody>
      </p:sp>
      <p:sp>
        <p:nvSpPr>
          <p:cNvPr id="277" name="Google Shape;277;g2e2d17292f4_0_2078"/>
          <p:cNvSpPr txBox="1"/>
          <p:nvPr/>
        </p:nvSpPr>
        <p:spPr>
          <a:xfrm>
            <a:off x="7899200" y="5318600"/>
            <a:ext cx="854100" cy="4725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chemeClr val="dk1"/>
                </a:solidFill>
                <a:latin typeface="Calibri"/>
                <a:ea typeface="Calibri"/>
                <a:cs typeface="Calibri"/>
                <a:sym typeface="Calibri"/>
              </a:rPr>
              <a:t>K＝</a:t>
            </a:r>
            <a:endParaRPr sz="2400" b="1">
              <a:solidFill>
                <a:schemeClr val="dk1"/>
              </a:solidFill>
              <a:latin typeface="Calibri"/>
              <a:ea typeface="Calibri"/>
              <a:cs typeface="Calibri"/>
              <a:sym typeface="Calibri"/>
            </a:endParaRPr>
          </a:p>
        </p:txBody>
      </p:sp>
      <p:sp>
        <p:nvSpPr>
          <p:cNvPr id="278" name="Google Shape;278;g2e2d17292f4_0_2078"/>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82"/>
        <p:cNvGrpSpPr/>
        <p:nvPr/>
      </p:nvGrpSpPr>
      <p:grpSpPr>
        <a:xfrm>
          <a:off x="0" y="0"/>
          <a:ext cx="0" cy="0"/>
          <a:chOff x="0" y="0"/>
          <a:chExt cx="0" cy="0"/>
        </a:xfrm>
      </p:grpSpPr>
      <p:graphicFrame>
        <p:nvGraphicFramePr>
          <p:cNvPr id="283" name="Google Shape;283;g2e2d17292f4_0_2086"/>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84" name="Google Shape;284;g2e2d17292f4_0_2086"/>
          <p:cNvSpPr txBox="1"/>
          <p:nvPr/>
        </p:nvSpPr>
        <p:spPr>
          <a:xfrm>
            <a:off x="262475" y="122200"/>
            <a:ext cx="6675600" cy="460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4100" b="1">
                <a:solidFill>
                  <a:schemeClr val="dk1"/>
                </a:solidFill>
              </a:rPr>
              <a:t>大量のデータの中から</a:t>
            </a:r>
            <a:endParaRPr sz="4100" b="1">
              <a:solidFill>
                <a:schemeClr val="dk1"/>
              </a:solidFill>
            </a:endParaRPr>
          </a:p>
          <a:p>
            <a:pPr marL="0" lvl="0" indent="0" algn="ctr" rtl="0">
              <a:spcBef>
                <a:spcPts val="0"/>
              </a:spcBef>
              <a:spcAft>
                <a:spcPts val="0"/>
              </a:spcAft>
              <a:buNone/>
            </a:pPr>
            <a:r>
              <a:rPr lang="ja-JP" sz="4100" b="1">
                <a:solidFill>
                  <a:schemeClr val="dk1"/>
                </a:solidFill>
              </a:rPr>
              <a:t>“</a:t>
            </a:r>
            <a:r>
              <a:rPr lang="ja-JP" sz="4100" b="1">
                <a:solidFill>
                  <a:srgbClr val="FF0000"/>
                </a:solidFill>
              </a:rPr>
              <a:t>KのID</a:t>
            </a:r>
            <a:r>
              <a:rPr lang="ja-JP" sz="4100" b="1">
                <a:solidFill>
                  <a:schemeClr val="dk1"/>
                </a:solidFill>
              </a:rPr>
              <a:t>”を探したい</a:t>
            </a:r>
            <a:endParaRPr sz="4100" b="1">
              <a:solidFill>
                <a:schemeClr val="dk1"/>
              </a:solidFill>
            </a:endParaRPr>
          </a:p>
          <a:p>
            <a:pPr marL="0" lvl="0" indent="0" algn="l" rtl="0">
              <a:spcBef>
                <a:spcPts val="0"/>
              </a:spcBef>
              <a:spcAft>
                <a:spcPts val="0"/>
              </a:spcAft>
              <a:buNone/>
            </a:pPr>
            <a:endParaRPr sz="4100" b="1">
              <a:solidFill>
                <a:schemeClr val="dk1"/>
              </a:solidFill>
            </a:endParaRPr>
          </a:p>
          <a:p>
            <a:pPr marL="0" lvl="0" indent="0" algn="l" rtl="0">
              <a:spcBef>
                <a:spcPts val="0"/>
              </a:spcBef>
              <a:spcAft>
                <a:spcPts val="0"/>
              </a:spcAft>
              <a:buNone/>
            </a:pPr>
            <a:endParaRPr sz="4100" b="1">
              <a:solidFill>
                <a:schemeClr val="dk1"/>
              </a:solidFill>
            </a:endParaRPr>
          </a:p>
        </p:txBody>
      </p:sp>
      <p:sp>
        <p:nvSpPr>
          <p:cNvPr id="285" name="Google Shape;285;g2e2d17292f4_0_208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33</a:t>
            </a:fld>
            <a:endParaRPr/>
          </a:p>
        </p:txBody>
      </p:sp>
      <p:sp>
        <p:nvSpPr>
          <p:cNvPr id="286" name="Google Shape;286;g2e2d17292f4_0_2086"/>
          <p:cNvSpPr txBox="1"/>
          <p:nvPr/>
        </p:nvSpPr>
        <p:spPr>
          <a:xfrm>
            <a:off x="7899200" y="5318600"/>
            <a:ext cx="854100" cy="472500"/>
          </a:xfrm>
          <a:prstGeom prst="rect">
            <a:avLst/>
          </a:pr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chemeClr val="dk1"/>
                </a:solidFill>
                <a:latin typeface="Calibri"/>
                <a:ea typeface="Calibri"/>
                <a:cs typeface="Calibri"/>
                <a:sym typeface="Calibri"/>
              </a:rPr>
              <a:t>K＝</a:t>
            </a:r>
            <a:endParaRPr sz="2400" b="1">
              <a:solidFill>
                <a:schemeClr val="dk1"/>
              </a:solidFill>
              <a:latin typeface="Calibri"/>
              <a:ea typeface="Calibri"/>
              <a:cs typeface="Calibri"/>
              <a:sym typeface="Calibri"/>
            </a:endParaRPr>
          </a:p>
        </p:txBody>
      </p:sp>
      <p:pic>
        <p:nvPicPr>
          <p:cNvPr id="287" name="Google Shape;287;g2e2d17292f4_0_2086"/>
          <p:cNvPicPr preferRelativeResize="0"/>
          <p:nvPr/>
        </p:nvPicPr>
        <p:blipFill>
          <a:blip r:embed="rId3">
            <a:alphaModFix/>
          </a:blip>
          <a:stretch>
            <a:fillRect/>
          </a:stretch>
        </p:blipFill>
        <p:spPr>
          <a:xfrm>
            <a:off x="2560501" y="3183775"/>
            <a:ext cx="1461599" cy="3079624"/>
          </a:xfrm>
          <a:prstGeom prst="rect">
            <a:avLst/>
          </a:prstGeom>
          <a:noFill/>
          <a:ln>
            <a:noFill/>
          </a:ln>
        </p:spPr>
      </p:pic>
      <p:sp>
        <p:nvSpPr>
          <p:cNvPr id="288" name="Google Shape;288;g2e2d17292f4_0_2086"/>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92"/>
        <p:cNvGrpSpPr/>
        <p:nvPr/>
      </p:nvGrpSpPr>
      <p:grpSpPr>
        <a:xfrm>
          <a:off x="0" y="0"/>
          <a:ext cx="0" cy="0"/>
          <a:chOff x="0" y="0"/>
          <a:chExt cx="0" cy="0"/>
        </a:xfrm>
      </p:grpSpPr>
      <p:graphicFrame>
        <p:nvGraphicFramePr>
          <p:cNvPr id="293" name="Google Shape;293;g2e1a19074d6_0_36"/>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294" name="Google Shape;294;g2e1a19074d6_0_3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34</a:t>
            </a:fld>
            <a:endParaRPr/>
          </a:p>
        </p:txBody>
      </p:sp>
      <p:sp>
        <p:nvSpPr>
          <p:cNvPr id="295" name="Google Shape;295;g2e1a19074d6_0_36"/>
          <p:cNvSpPr txBox="1"/>
          <p:nvPr/>
        </p:nvSpPr>
        <p:spPr>
          <a:xfrm>
            <a:off x="843175" y="658200"/>
            <a:ext cx="5657100" cy="24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7300" b="1">
                <a:solidFill>
                  <a:srgbClr val="FF0000"/>
                </a:solidFill>
              </a:rPr>
              <a:t>index</a:t>
            </a:r>
            <a:r>
              <a:rPr lang="ja-JP" sz="7300" b="1">
                <a:solidFill>
                  <a:schemeClr val="dk1"/>
                </a:solidFill>
              </a:rPr>
              <a:t>を張る</a:t>
            </a:r>
            <a:endParaRPr sz="7300" b="1">
              <a:solidFill>
                <a:schemeClr val="dk1"/>
              </a:solidFill>
            </a:endParaRPr>
          </a:p>
        </p:txBody>
      </p:sp>
      <p:pic>
        <p:nvPicPr>
          <p:cNvPr id="296" name="Google Shape;296;g2e1a19074d6_0_36"/>
          <p:cNvPicPr preferRelativeResize="0"/>
          <p:nvPr/>
        </p:nvPicPr>
        <p:blipFill>
          <a:blip r:embed="rId3">
            <a:alphaModFix/>
          </a:blip>
          <a:stretch>
            <a:fillRect/>
          </a:stretch>
        </p:blipFill>
        <p:spPr>
          <a:xfrm>
            <a:off x="2664244" y="2749175"/>
            <a:ext cx="2014956" cy="3607173"/>
          </a:xfrm>
          <a:prstGeom prst="rect">
            <a:avLst/>
          </a:prstGeom>
          <a:noFill/>
          <a:ln>
            <a:noFill/>
          </a:ln>
        </p:spPr>
      </p:pic>
      <p:sp>
        <p:nvSpPr>
          <p:cNvPr id="297" name="Google Shape;297;g2e1a19074d6_0_36"/>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301"/>
        <p:cNvGrpSpPr/>
        <p:nvPr/>
      </p:nvGrpSpPr>
      <p:grpSpPr>
        <a:xfrm>
          <a:off x="0" y="0"/>
          <a:ext cx="0" cy="0"/>
          <a:chOff x="0" y="0"/>
          <a:chExt cx="0" cy="0"/>
        </a:xfrm>
      </p:grpSpPr>
      <p:graphicFrame>
        <p:nvGraphicFramePr>
          <p:cNvPr id="302" name="Google Shape;302;g2e2d17292f4_0_171"/>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dirty="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dirty="0"/>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303" name="Google Shape;303;g2e2d17292f4_0_17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35</a:t>
            </a:fld>
            <a:endParaRPr/>
          </a:p>
        </p:txBody>
      </p:sp>
      <p:sp>
        <p:nvSpPr>
          <p:cNvPr id="304" name="Google Shape;304;g2e2d17292f4_0_171"/>
          <p:cNvSpPr txBox="1"/>
          <p:nvPr/>
        </p:nvSpPr>
        <p:spPr>
          <a:xfrm>
            <a:off x="867925" y="594600"/>
            <a:ext cx="5657100" cy="24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7300" b="1">
                <a:solidFill>
                  <a:srgbClr val="FF0000"/>
                </a:solidFill>
              </a:rPr>
              <a:t>index</a:t>
            </a:r>
            <a:r>
              <a:rPr lang="ja-JP" sz="7300" b="1">
                <a:solidFill>
                  <a:schemeClr val="dk1"/>
                </a:solidFill>
              </a:rPr>
              <a:t>を張る</a:t>
            </a:r>
            <a:endParaRPr sz="7300" b="1">
              <a:solidFill>
                <a:schemeClr val="dk1"/>
              </a:solidFill>
            </a:endParaRPr>
          </a:p>
        </p:txBody>
      </p:sp>
      <p:sp>
        <p:nvSpPr>
          <p:cNvPr id="305" name="Google Shape;305;g2e2d17292f4_0_171"/>
          <p:cNvSpPr txBox="1"/>
          <p:nvPr/>
        </p:nvSpPr>
        <p:spPr>
          <a:xfrm>
            <a:off x="395900" y="3901400"/>
            <a:ext cx="6725400" cy="2463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7300" b="1">
                <a:solidFill>
                  <a:srgbClr val="FF0000"/>
                </a:solidFill>
              </a:rPr>
              <a:t>データの構造が組まれる</a:t>
            </a:r>
            <a:endParaRPr sz="7300" b="1">
              <a:solidFill>
                <a:schemeClr val="dk1"/>
              </a:solidFill>
            </a:endParaRPr>
          </a:p>
        </p:txBody>
      </p:sp>
      <p:sp>
        <p:nvSpPr>
          <p:cNvPr id="306" name="Google Shape;306;g2e2d17292f4_0_171"/>
          <p:cNvSpPr/>
          <p:nvPr/>
        </p:nvSpPr>
        <p:spPr>
          <a:xfrm>
            <a:off x="2644225" y="2715450"/>
            <a:ext cx="2104500" cy="1089300"/>
          </a:xfrm>
          <a:prstGeom prst="downArrow">
            <a:avLst>
              <a:gd name="adj1" fmla="val 50000"/>
              <a:gd name="adj2" fmla="val 50000"/>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07" name="Google Shape;307;g2e2d17292f4_0_171"/>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311"/>
        <p:cNvGrpSpPr/>
        <p:nvPr/>
      </p:nvGrpSpPr>
      <p:grpSpPr>
        <a:xfrm>
          <a:off x="0" y="0"/>
          <a:ext cx="0" cy="0"/>
          <a:chOff x="0" y="0"/>
          <a:chExt cx="0" cy="0"/>
        </a:xfrm>
      </p:grpSpPr>
      <p:sp>
        <p:nvSpPr>
          <p:cNvPr id="312" name="Google Shape;312;g2e281974c91_0_10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36</a:t>
            </a:fld>
            <a:endParaRPr/>
          </a:p>
        </p:txBody>
      </p:sp>
      <p:sp>
        <p:nvSpPr>
          <p:cNvPr id="313" name="Google Shape;313;g2e281974c91_0_103"/>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314" name="Google Shape;314;g2e281974c91_0_103"/>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315" name="Google Shape;315;g2e281974c91_0_103"/>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316" name="Google Shape;316;g2e281974c91_0_103"/>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317" name="Google Shape;317;g2e281974c91_0_103"/>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318" name="Google Shape;318;g2e281974c91_0_103"/>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319" name="Google Shape;319;g2e281974c91_0_103"/>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320" name="Google Shape;320;g2e281974c91_0_103"/>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321" name="Google Shape;321;g2e281974c91_0_103"/>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322" name="Google Shape;322;g2e281974c91_0_103"/>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323" name="Google Shape;323;g2e281974c91_0_103"/>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324" name="Google Shape;324;g2e281974c91_0_103"/>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325" name="Google Shape;325;g2e281974c91_0_103"/>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326" name="Google Shape;326;g2e281974c91_0_103"/>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327" name="Google Shape;327;g2e281974c91_0_103"/>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328" name="Google Shape;328;g2e281974c91_0_103"/>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329" name="Google Shape;329;g2e281974c91_0_103"/>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330" name="Google Shape;330;g2e281974c91_0_103"/>
          <p:cNvSpPr txBox="1"/>
          <p:nvPr/>
        </p:nvSpPr>
        <p:spPr>
          <a:xfrm>
            <a:off x="5138550"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331" name="Google Shape;331;g2e281974c91_0_103"/>
          <p:cNvSpPr txBox="1"/>
          <p:nvPr/>
        </p:nvSpPr>
        <p:spPr>
          <a:xfrm>
            <a:off x="5819238"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332" name="Google Shape;332;g2e281974c91_0_103"/>
          <p:cNvCxnSpPr/>
          <p:nvPr/>
        </p:nvCxnSpPr>
        <p:spPr>
          <a:xfrm>
            <a:off x="5831925" y="1513000"/>
            <a:ext cx="2315100" cy="1039800"/>
          </a:xfrm>
          <a:prstGeom prst="straightConnector1">
            <a:avLst/>
          </a:prstGeom>
          <a:noFill/>
          <a:ln w="76200" cap="flat" cmpd="sng">
            <a:solidFill>
              <a:srgbClr val="6AA84F"/>
            </a:solidFill>
            <a:prstDash val="solid"/>
            <a:round/>
            <a:headEnd type="none" w="med" len="med"/>
            <a:tailEnd type="none" w="med" len="med"/>
          </a:ln>
        </p:spPr>
      </p:cxnSp>
      <p:cxnSp>
        <p:nvCxnSpPr>
          <p:cNvPr id="333" name="Google Shape;333;g2e281974c91_0_103"/>
          <p:cNvCxnSpPr/>
          <p:nvPr/>
        </p:nvCxnSpPr>
        <p:spPr>
          <a:xfrm flipH="1">
            <a:off x="3981650" y="1500625"/>
            <a:ext cx="1825500" cy="1064700"/>
          </a:xfrm>
          <a:prstGeom prst="straightConnector1">
            <a:avLst/>
          </a:prstGeom>
          <a:noFill/>
          <a:ln w="76200" cap="flat" cmpd="sng">
            <a:solidFill>
              <a:srgbClr val="6AA84F"/>
            </a:solidFill>
            <a:prstDash val="solid"/>
            <a:round/>
            <a:headEnd type="none" w="med" len="med"/>
            <a:tailEnd type="none" w="med" len="med"/>
          </a:ln>
        </p:spPr>
      </p:cxnSp>
      <p:cxnSp>
        <p:nvCxnSpPr>
          <p:cNvPr id="334" name="Google Shape;334;g2e281974c91_0_103"/>
          <p:cNvCxnSpPr>
            <a:stCxn id="313" idx="2"/>
            <a:endCxn id="318"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335" name="Google Shape;335;g2e281974c91_0_103"/>
          <p:cNvCxnSpPr>
            <a:endCxn id="321"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336" name="Google Shape;336;g2e281974c91_0_103"/>
          <p:cNvCxnSpPr>
            <a:stCxn id="314" idx="2"/>
            <a:endCxn id="327"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337" name="Google Shape;337;g2e281974c91_0_103"/>
          <p:cNvCxnSpPr>
            <a:stCxn id="329" idx="2"/>
            <a:endCxn id="328"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338" name="Google Shape;338;g2e281974c91_0_103"/>
          <p:cNvCxnSpPr>
            <a:stCxn id="313" idx="2"/>
            <a:endCxn id="317"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339" name="Google Shape;339;g2e281974c91_0_103"/>
          <p:cNvCxnSpPr>
            <a:stCxn id="313" idx="2"/>
            <a:endCxn id="316"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340" name="Google Shape;340;g2e281974c91_0_103"/>
          <p:cNvCxnSpPr>
            <a:stCxn id="315" idx="2"/>
            <a:endCxn id="320"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341" name="Google Shape;341;g2e281974c91_0_103"/>
          <p:cNvCxnSpPr>
            <a:stCxn id="315" idx="2"/>
            <a:endCxn id="319"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342" name="Google Shape;342;g2e281974c91_0_103"/>
          <p:cNvCxnSpPr>
            <a:stCxn id="314" idx="2"/>
            <a:endCxn id="326"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343" name="Google Shape;343;g2e281974c91_0_103"/>
          <p:cNvCxnSpPr>
            <a:stCxn id="314" idx="2"/>
            <a:endCxn id="325"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344" name="Google Shape;344;g2e281974c91_0_103"/>
          <p:cNvCxnSpPr>
            <a:stCxn id="329" idx="2"/>
            <a:endCxn id="324"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345" name="Google Shape;345;g2e281974c91_0_103"/>
          <p:cNvCxnSpPr>
            <a:stCxn id="329" idx="2"/>
            <a:endCxn id="323"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346" name="Google Shape;346;g2e281974c91_0_103"/>
          <p:cNvCxnSpPr>
            <a:stCxn id="329" idx="2"/>
            <a:endCxn id="322"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347" name="Google Shape;347;g2e281974c91_0_103"/>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351"/>
        <p:cNvGrpSpPr/>
        <p:nvPr/>
      </p:nvGrpSpPr>
      <p:grpSpPr>
        <a:xfrm>
          <a:off x="0" y="0"/>
          <a:ext cx="0" cy="0"/>
          <a:chOff x="0" y="0"/>
          <a:chExt cx="0" cy="0"/>
        </a:xfrm>
      </p:grpSpPr>
      <p:sp>
        <p:nvSpPr>
          <p:cNvPr id="352" name="Google Shape;352;g2e2d17292f4_0_194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37</a:t>
            </a:fld>
            <a:endParaRPr/>
          </a:p>
        </p:txBody>
      </p:sp>
      <p:sp>
        <p:nvSpPr>
          <p:cNvPr id="353" name="Google Shape;353;g2e2d17292f4_0_1946"/>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FF0000"/>
                </a:solidFill>
              </a:rPr>
              <a:t>C</a:t>
            </a:r>
            <a:endParaRPr sz="4300" b="1">
              <a:solidFill>
                <a:srgbClr val="FF0000"/>
              </a:solidFill>
            </a:endParaRPr>
          </a:p>
        </p:txBody>
      </p:sp>
      <p:sp>
        <p:nvSpPr>
          <p:cNvPr id="354" name="Google Shape;354;g2e2d17292f4_0_1946"/>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4A86E8"/>
                </a:solidFill>
              </a:rPr>
              <a:t>I</a:t>
            </a:r>
            <a:endParaRPr sz="4300" b="1">
              <a:solidFill>
                <a:srgbClr val="4A86E8"/>
              </a:solidFill>
            </a:endParaRPr>
          </a:p>
        </p:txBody>
      </p:sp>
      <p:sp>
        <p:nvSpPr>
          <p:cNvPr id="355" name="Google Shape;355;g2e2d17292f4_0_1946"/>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FF9900"/>
                </a:solidFill>
              </a:rPr>
              <a:t>F</a:t>
            </a:r>
            <a:endParaRPr sz="4300" b="1">
              <a:solidFill>
                <a:srgbClr val="FF9900"/>
              </a:solidFill>
            </a:endParaRPr>
          </a:p>
        </p:txBody>
      </p:sp>
      <p:sp>
        <p:nvSpPr>
          <p:cNvPr id="356" name="Google Shape;356;g2e2d17292f4_0_1946"/>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357" name="Google Shape;357;g2e2d17292f4_0_1946"/>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358" name="Google Shape;358;g2e2d17292f4_0_1946"/>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FF0000"/>
                </a:solidFill>
              </a:rPr>
              <a:t>C</a:t>
            </a:r>
            <a:endParaRPr sz="4300" b="1">
              <a:solidFill>
                <a:srgbClr val="FF0000"/>
              </a:solidFill>
            </a:endParaRPr>
          </a:p>
        </p:txBody>
      </p:sp>
      <p:sp>
        <p:nvSpPr>
          <p:cNvPr id="359" name="Google Shape;359;g2e2d17292f4_0_1946"/>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360" name="Google Shape;360;g2e2d17292f4_0_1946"/>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361" name="Google Shape;361;g2e2d17292f4_0_1946"/>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FF9900"/>
                </a:solidFill>
              </a:rPr>
              <a:t>F</a:t>
            </a:r>
            <a:endParaRPr sz="4300" b="1">
              <a:solidFill>
                <a:srgbClr val="FF9900"/>
              </a:solidFill>
            </a:endParaRPr>
          </a:p>
        </p:txBody>
      </p:sp>
      <p:sp>
        <p:nvSpPr>
          <p:cNvPr id="362" name="Google Shape;362;g2e2d17292f4_0_1946"/>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363" name="Google Shape;363;g2e2d17292f4_0_1946"/>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364" name="Google Shape;364;g2e2d17292f4_0_1946"/>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365" name="Google Shape;365;g2e2d17292f4_0_1946"/>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366" name="Google Shape;366;g2e2d17292f4_0_1946"/>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367" name="Google Shape;367;g2e2d17292f4_0_1946"/>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4A86E8"/>
                </a:solidFill>
              </a:rPr>
              <a:t>I</a:t>
            </a:r>
            <a:endParaRPr sz="4300" b="1">
              <a:solidFill>
                <a:srgbClr val="4A86E8"/>
              </a:solidFill>
            </a:endParaRPr>
          </a:p>
        </p:txBody>
      </p:sp>
      <p:sp>
        <p:nvSpPr>
          <p:cNvPr id="368" name="Google Shape;368;g2e2d17292f4_0_1946"/>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9900FF"/>
                </a:solidFill>
              </a:rPr>
              <a:t>M</a:t>
            </a:r>
            <a:endParaRPr sz="4300" b="1">
              <a:solidFill>
                <a:srgbClr val="9900FF"/>
              </a:solidFill>
            </a:endParaRPr>
          </a:p>
        </p:txBody>
      </p:sp>
      <p:sp>
        <p:nvSpPr>
          <p:cNvPr id="369" name="Google Shape;369;g2e2d17292f4_0_1946"/>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9900FF"/>
                </a:solidFill>
              </a:rPr>
              <a:t>M</a:t>
            </a:r>
            <a:endParaRPr sz="4300" b="1">
              <a:solidFill>
                <a:srgbClr val="9900FF"/>
              </a:solidFill>
            </a:endParaRPr>
          </a:p>
        </p:txBody>
      </p:sp>
      <p:sp>
        <p:nvSpPr>
          <p:cNvPr id="370" name="Google Shape;370;g2e2d17292f4_0_1946"/>
          <p:cNvSpPr txBox="1"/>
          <p:nvPr/>
        </p:nvSpPr>
        <p:spPr>
          <a:xfrm>
            <a:off x="5138550"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accent4"/>
                </a:solidFill>
              </a:rPr>
              <a:t>F</a:t>
            </a:r>
            <a:endParaRPr sz="4300" b="1">
              <a:solidFill>
                <a:schemeClr val="accent4"/>
              </a:solidFill>
            </a:endParaRPr>
          </a:p>
        </p:txBody>
      </p:sp>
      <p:sp>
        <p:nvSpPr>
          <p:cNvPr id="371" name="Google Shape;371;g2e2d17292f4_0_1946"/>
          <p:cNvSpPr txBox="1"/>
          <p:nvPr/>
        </p:nvSpPr>
        <p:spPr>
          <a:xfrm>
            <a:off x="5819238"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rgbClr val="9900FF"/>
                </a:solidFill>
              </a:rPr>
              <a:t>M</a:t>
            </a:r>
            <a:endParaRPr sz="4300" b="1">
              <a:solidFill>
                <a:srgbClr val="9900FF"/>
              </a:solidFill>
            </a:endParaRPr>
          </a:p>
        </p:txBody>
      </p:sp>
      <p:cxnSp>
        <p:nvCxnSpPr>
          <p:cNvPr id="372" name="Google Shape;372;g2e2d17292f4_0_1946"/>
          <p:cNvCxnSpPr/>
          <p:nvPr/>
        </p:nvCxnSpPr>
        <p:spPr>
          <a:xfrm>
            <a:off x="5881425" y="1537750"/>
            <a:ext cx="2265600" cy="1014900"/>
          </a:xfrm>
          <a:prstGeom prst="straightConnector1">
            <a:avLst/>
          </a:prstGeom>
          <a:noFill/>
          <a:ln w="76200" cap="flat" cmpd="sng">
            <a:solidFill>
              <a:srgbClr val="6AA84F"/>
            </a:solidFill>
            <a:prstDash val="solid"/>
            <a:round/>
            <a:headEnd type="none" w="med" len="med"/>
            <a:tailEnd type="none" w="med" len="med"/>
          </a:ln>
        </p:spPr>
      </p:cxnSp>
      <p:cxnSp>
        <p:nvCxnSpPr>
          <p:cNvPr id="373" name="Google Shape;373;g2e2d17292f4_0_1946"/>
          <p:cNvCxnSpPr/>
          <p:nvPr/>
        </p:nvCxnSpPr>
        <p:spPr>
          <a:xfrm flipH="1">
            <a:off x="3981650" y="1513000"/>
            <a:ext cx="1825500" cy="1052400"/>
          </a:xfrm>
          <a:prstGeom prst="straightConnector1">
            <a:avLst/>
          </a:prstGeom>
          <a:noFill/>
          <a:ln w="76200" cap="flat" cmpd="sng">
            <a:solidFill>
              <a:srgbClr val="6AA84F"/>
            </a:solidFill>
            <a:prstDash val="solid"/>
            <a:round/>
            <a:headEnd type="none" w="med" len="med"/>
            <a:tailEnd type="none" w="med" len="med"/>
          </a:ln>
        </p:spPr>
      </p:cxnSp>
      <p:cxnSp>
        <p:nvCxnSpPr>
          <p:cNvPr id="374" name="Google Shape;374;g2e2d17292f4_0_1946"/>
          <p:cNvCxnSpPr>
            <a:stCxn id="353" idx="2"/>
            <a:endCxn id="358"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375" name="Google Shape;375;g2e2d17292f4_0_1946"/>
          <p:cNvCxnSpPr>
            <a:endCxn id="361"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376" name="Google Shape;376;g2e2d17292f4_0_1946"/>
          <p:cNvCxnSpPr>
            <a:stCxn id="354" idx="2"/>
            <a:endCxn id="367"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377" name="Google Shape;377;g2e2d17292f4_0_1946"/>
          <p:cNvCxnSpPr>
            <a:stCxn id="369" idx="2"/>
            <a:endCxn id="368"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378" name="Google Shape;378;g2e2d17292f4_0_1946"/>
          <p:cNvCxnSpPr>
            <a:stCxn id="353" idx="2"/>
            <a:endCxn id="357"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379" name="Google Shape;379;g2e2d17292f4_0_1946"/>
          <p:cNvCxnSpPr>
            <a:stCxn id="353" idx="2"/>
            <a:endCxn id="356"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380" name="Google Shape;380;g2e2d17292f4_0_1946"/>
          <p:cNvCxnSpPr>
            <a:stCxn id="355" idx="2"/>
            <a:endCxn id="360"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381" name="Google Shape;381;g2e2d17292f4_0_1946"/>
          <p:cNvCxnSpPr>
            <a:stCxn id="355" idx="2"/>
            <a:endCxn id="359"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382" name="Google Shape;382;g2e2d17292f4_0_1946"/>
          <p:cNvCxnSpPr>
            <a:stCxn id="354" idx="2"/>
            <a:endCxn id="366"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383" name="Google Shape;383;g2e2d17292f4_0_1946"/>
          <p:cNvCxnSpPr>
            <a:stCxn id="354" idx="2"/>
            <a:endCxn id="365"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384" name="Google Shape;384;g2e2d17292f4_0_1946"/>
          <p:cNvCxnSpPr>
            <a:stCxn id="369" idx="2"/>
            <a:endCxn id="364"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385" name="Google Shape;385;g2e2d17292f4_0_1946"/>
          <p:cNvCxnSpPr>
            <a:stCxn id="369" idx="2"/>
            <a:endCxn id="363"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386" name="Google Shape;386;g2e2d17292f4_0_1946"/>
          <p:cNvCxnSpPr>
            <a:stCxn id="369" idx="2"/>
            <a:endCxn id="362"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387" name="Google Shape;387;g2e2d17292f4_0_1946"/>
          <p:cNvSpPr txBox="1"/>
          <p:nvPr/>
        </p:nvSpPr>
        <p:spPr>
          <a:xfrm>
            <a:off x="0" y="0"/>
            <a:ext cx="4416900" cy="74344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r>
              <a:rPr lang="ja-JP" altLang="en-US" sz="2298" b="1">
                <a:solidFill>
                  <a:schemeClr val="dk1"/>
                </a:solidFill>
                <a:latin typeface="Calibri"/>
                <a:ea typeface="Calibri"/>
                <a:cs typeface="Calibri"/>
                <a:sym typeface="Calibri"/>
              </a:rPr>
              <a:t>　</a:t>
            </a:r>
            <a:endParaRPr sz="3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391"/>
        <p:cNvGrpSpPr/>
        <p:nvPr/>
      </p:nvGrpSpPr>
      <p:grpSpPr>
        <a:xfrm>
          <a:off x="0" y="0"/>
          <a:ext cx="0" cy="0"/>
          <a:chOff x="0" y="0"/>
          <a:chExt cx="0" cy="0"/>
        </a:xfrm>
      </p:grpSpPr>
      <p:sp>
        <p:nvSpPr>
          <p:cNvPr id="392" name="Google Shape;392;g2e2d17292f4_0_198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38</a:t>
            </a:fld>
            <a:endParaRPr/>
          </a:p>
        </p:txBody>
      </p:sp>
      <p:sp>
        <p:nvSpPr>
          <p:cNvPr id="393" name="Google Shape;393;g2e2d17292f4_0_198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394" name="Google Shape;394;g2e2d17292f4_0_1984"/>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395" name="Google Shape;395;g2e2d17292f4_0_198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396" name="Google Shape;396;g2e2d17292f4_0_198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397" name="Google Shape;397;g2e2d17292f4_0_198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398" name="Google Shape;398;g2e2d17292f4_0_198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399" name="Google Shape;399;g2e2d17292f4_0_198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400" name="Google Shape;400;g2e2d17292f4_0_198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401" name="Google Shape;401;g2e2d17292f4_0_198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02" name="Google Shape;402;g2e2d17292f4_0_198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403" name="Google Shape;403;g2e2d17292f4_0_198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404" name="Google Shape;404;g2e2d17292f4_0_198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405" name="Google Shape;405;g2e2d17292f4_0_198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406" name="Google Shape;406;g2e2d17292f4_0_198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407" name="Google Shape;407;g2e2d17292f4_0_198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408" name="Google Shape;408;g2e2d17292f4_0_198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09" name="Google Shape;409;g2e2d17292f4_0_1984"/>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10" name="Google Shape;410;g2e2d17292f4_0_1984"/>
          <p:cNvSpPr txBox="1"/>
          <p:nvPr/>
        </p:nvSpPr>
        <p:spPr>
          <a:xfrm>
            <a:off x="5138550"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11" name="Google Shape;411;g2e2d17292f4_0_1984"/>
          <p:cNvSpPr txBox="1"/>
          <p:nvPr/>
        </p:nvSpPr>
        <p:spPr>
          <a:xfrm>
            <a:off x="5819238" y="9465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412" name="Google Shape;412;g2e2d17292f4_0_1984"/>
          <p:cNvCxnSpPr/>
          <p:nvPr/>
        </p:nvCxnSpPr>
        <p:spPr>
          <a:xfrm>
            <a:off x="5831925" y="1500625"/>
            <a:ext cx="2315100" cy="1052100"/>
          </a:xfrm>
          <a:prstGeom prst="straightConnector1">
            <a:avLst/>
          </a:prstGeom>
          <a:noFill/>
          <a:ln w="76200" cap="flat" cmpd="sng">
            <a:solidFill>
              <a:srgbClr val="6AA84F"/>
            </a:solidFill>
            <a:prstDash val="solid"/>
            <a:round/>
            <a:headEnd type="none" w="med" len="med"/>
            <a:tailEnd type="none" w="med" len="med"/>
          </a:ln>
        </p:spPr>
      </p:cxnSp>
      <p:cxnSp>
        <p:nvCxnSpPr>
          <p:cNvPr id="413" name="Google Shape;413;g2e2d17292f4_0_1984"/>
          <p:cNvCxnSpPr/>
          <p:nvPr/>
        </p:nvCxnSpPr>
        <p:spPr>
          <a:xfrm flipH="1">
            <a:off x="3981650" y="1500625"/>
            <a:ext cx="1825500" cy="1064700"/>
          </a:xfrm>
          <a:prstGeom prst="straightConnector1">
            <a:avLst/>
          </a:prstGeom>
          <a:noFill/>
          <a:ln w="76200" cap="flat" cmpd="sng">
            <a:solidFill>
              <a:srgbClr val="6AA84F"/>
            </a:solidFill>
            <a:prstDash val="solid"/>
            <a:round/>
            <a:headEnd type="none" w="med" len="med"/>
            <a:tailEnd type="none" w="med" len="med"/>
          </a:ln>
        </p:spPr>
      </p:cxnSp>
      <p:cxnSp>
        <p:nvCxnSpPr>
          <p:cNvPr id="414" name="Google Shape;414;g2e2d17292f4_0_1984"/>
          <p:cNvCxnSpPr>
            <a:stCxn id="393" idx="2"/>
            <a:endCxn id="398"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415" name="Google Shape;415;g2e2d17292f4_0_1984"/>
          <p:cNvCxnSpPr>
            <a:endCxn id="401"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416" name="Google Shape;416;g2e2d17292f4_0_1984"/>
          <p:cNvCxnSpPr>
            <a:stCxn id="394" idx="2"/>
            <a:endCxn id="407"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417" name="Google Shape;417;g2e2d17292f4_0_1984"/>
          <p:cNvCxnSpPr>
            <a:stCxn id="409" idx="2"/>
            <a:endCxn id="408"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418" name="Google Shape;418;g2e2d17292f4_0_1984"/>
          <p:cNvCxnSpPr>
            <a:stCxn id="393" idx="2"/>
            <a:endCxn id="397"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419" name="Google Shape;419;g2e2d17292f4_0_1984"/>
          <p:cNvCxnSpPr>
            <a:stCxn id="393" idx="2"/>
            <a:endCxn id="396"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420" name="Google Shape;420;g2e2d17292f4_0_1984"/>
          <p:cNvCxnSpPr>
            <a:stCxn id="395" idx="2"/>
            <a:endCxn id="400"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421" name="Google Shape;421;g2e2d17292f4_0_1984"/>
          <p:cNvCxnSpPr>
            <a:stCxn id="395" idx="2"/>
            <a:endCxn id="399"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422" name="Google Shape;422;g2e2d17292f4_0_1984"/>
          <p:cNvCxnSpPr>
            <a:stCxn id="394" idx="2"/>
            <a:endCxn id="406"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423" name="Google Shape;423;g2e2d17292f4_0_1984"/>
          <p:cNvCxnSpPr>
            <a:stCxn id="394" idx="2"/>
            <a:endCxn id="405"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424" name="Google Shape;424;g2e2d17292f4_0_1984"/>
          <p:cNvCxnSpPr>
            <a:stCxn id="409" idx="2"/>
            <a:endCxn id="404"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425" name="Google Shape;425;g2e2d17292f4_0_1984"/>
          <p:cNvCxnSpPr>
            <a:stCxn id="409" idx="2"/>
            <a:endCxn id="403"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426" name="Google Shape;426;g2e2d17292f4_0_1984"/>
          <p:cNvCxnSpPr>
            <a:stCxn id="409" idx="2"/>
            <a:endCxn id="402"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427" name="Google Shape;427;g2e2d17292f4_0_198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4100" b="1">
                <a:solidFill>
                  <a:srgbClr val="FF0000"/>
                </a:solidFill>
              </a:rPr>
              <a:t>K</a:t>
            </a:r>
            <a:r>
              <a:rPr lang="ja-JP" sz="3200" b="1">
                <a:solidFill>
                  <a:schemeClr val="dk1"/>
                </a:solidFill>
                <a:latin typeface="Calibri"/>
                <a:ea typeface="Calibri"/>
                <a:cs typeface="Calibri"/>
                <a:sym typeface="Calibri"/>
              </a:rPr>
              <a:t>のIDを見つけたい</a:t>
            </a:r>
            <a:endParaRPr sz="3200" b="1">
              <a:solidFill>
                <a:schemeClr val="dk1"/>
              </a:solidFill>
              <a:latin typeface="Calibri"/>
              <a:ea typeface="Calibri"/>
              <a:cs typeface="Calibri"/>
              <a:sym typeface="Calibri"/>
            </a:endParaRPr>
          </a:p>
        </p:txBody>
      </p:sp>
      <p:sp>
        <p:nvSpPr>
          <p:cNvPr id="428" name="Google Shape;428;g2e2d17292f4_0_198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432"/>
        <p:cNvGrpSpPr/>
        <p:nvPr/>
      </p:nvGrpSpPr>
      <p:grpSpPr>
        <a:xfrm>
          <a:off x="0" y="0"/>
          <a:ext cx="0" cy="0"/>
          <a:chOff x="0" y="0"/>
          <a:chExt cx="0" cy="0"/>
        </a:xfrm>
      </p:grpSpPr>
      <p:sp>
        <p:nvSpPr>
          <p:cNvPr id="433" name="Google Shape;433;g2e2d17292f4_0_215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39</a:t>
            </a:fld>
            <a:endParaRPr/>
          </a:p>
        </p:txBody>
      </p:sp>
      <p:sp>
        <p:nvSpPr>
          <p:cNvPr id="434" name="Google Shape;434;g2e2d17292f4_0_215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435" name="Google Shape;435;g2e2d17292f4_0_2154"/>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436" name="Google Shape;436;g2e2d17292f4_0_215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37" name="Google Shape;437;g2e2d17292f4_0_215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438" name="Google Shape;438;g2e2d17292f4_0_215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439" name="Google Shape;439;g2e2d17292f4_0_215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440" name="Google Shape;440;g2e2d17292f4_0_215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441" name="Google Shape;441;g2e2d17292f4_0_215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442" name="Google Shape;442;g2e2d17292f4_0_215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43" name="Google Shape;443;g2e2d17292f4_0_215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444" name="Google Shape;444;g2e2d17292f4_0_215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445" name="Google Shape;445;g2e2d17292f4_0_215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446" name="Google Shape;446;g2e2d17292f4_0_215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447" name="Google Shape;447;g2e2d17292f4_0_215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448" name="Google Shape;448;g2e2d17292f4_0_215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449" name="Google Shape;449;g2e2d17292f4_0_215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50" name="Google Shape;450;g2e2d17292f4_0_2154"/>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51" name="Google Shape;451;g2e2d17292f4_0_215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52" name="Google Shape;452;g2e2d17292f4_0_215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453" name="Google Shape;453;g2e2d17292f4_0_2154"/>
          <p:cNvCxnSpPr>
            <a:stCxn id="452" idx="2"/>
          </p:cNvCxnSpPr>
          <p:nvPr/>
        </p:nvCxnSpPr>
        <p:spPr>
          <a:xfrm>
            <a:off x="6159588" y="1515975"/>
            <a:ext cx="1987500" cy="1036800"/>
          </a:xfrm>
          <a:prstGeom prst="straightConnector1">
            <a:avLst/>
          </a:prstGeom>
          <a:noFill/>
          <a:ln w="76200" cap="flat" cmpd="sng">
            <a:solidFill>
              <a:srgbClr val="6AA84F"/>
            </a:solidFill>
            <a:prstDash val="solid"/>
            <a:round/>
            <a:headEnd type="none" w="med" len="med"/>
            <a:tailEnd type="none" w="med" len="med"/>
          </a:ln>
        </p:spPr>
      </p:cxnSp>
      <p:cxnSp>
        <p:nvCxnSpPr>
          <p:cNvPr id="454" name="Google Shape;454;g2e2d17292f4_0_2154"/>
          <p:cNvCxnSpPr/>
          <p:nvPr/>
        </p:nvCxnSpPr>
        <p:spPr>
          <a:xfrm flipH="1">
            <a:off x="3981650" y="1513000"/>
            <a:ext cx="1776000" cy="1052400"/>
          </a:xfrm>
          <a:prstGeom prst="straightConnector1">
            <a:avLst/>
          </a:prstGeom>
          <a:noFill/>
          <a:ln w="76200" cap="flat" cmpd="sng">
            <a:solidFill>
              <a:srgbClr val="6AA84F"/>
            </a:solidFill>
            <a:prstDash val="solid"/>
            <a:round/>
            <a:headEnd type="none" w="med" len="med"/>
            <a:tailEnd type="none" w="med" len="med"/>
          </a:ln>
        </p:spPr>
      </p:cxnSp>
      <p:cxnSp>
        <p:nvCxnSpPr>
          <p:cNvPr id="455" name="Google Shape;455;g2e2d17292f4_0_2154"/>
          <p:cNvCxnSpPr>
            <a:stCxn id="434" idx="2"/>
            <a:endCxn id="439"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456" name="Google Shape;456;g2e2d17292f4_0_2154"/>
          <p:cNvCxnSpPr>
            <a:endCxn id="442"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457" name="Google Shape;457;g2e2d17292f4_0_2154"/>
          <p:cNvCxnSpPr>
            <a:stCxn id="435" idx="2"/>
            <a:endCxn id="448"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458" name="Google Shape;458;g2e2d17292f4_0_2154"/>
          <p:cNvCxnSpPr>
            <a:stCxn id="450" idx="2"/>
            <a:endCxn id="449"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459" name="Google Shape;459;g2e2d17292f4_0_2154"/>
          <p:cNvCxnSpPr>
            <a:stCxn id="434" idx="2"/>
            <a:endCxn id="438"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460" name="Google Shape;460;g2e2d17292f4_0_2154"/>
          <p:cNvCxnSpPr>
            <a:stCxn id="434" idx="2"/>
            <a:endCxn id="437"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461" name="Google Shape;461;g2e2d17292f4_0_2154"/>
          <p:cNvCxnSpPr>
            <a:stCxn id="436" idx="2"/>
            <a:endCxn id="441"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462" name="Google Shape;462;g2e2d17292f4_0_2154"/>
          <p:cNvCxnSpPr>
            <a:stCxn id="436" idx="2"/>
            <a:endCxn id="440"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463" name="Google Shape;463;g2e2d17292f4_0_2154"/>
          <p:cNvCxnSpPr>
            <a:stCxn id="435" idx="2"/>
            <a:endCxn id="447"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464" name="Google Shape;464;g2e2d17292f4_0_2154"/>
          <p:cNvCxnSpPr>
            <a:stCxn id="435" idx="2"/>
            <a:endCxn id="446"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465" name="Google Shape;465;g2e2d17292f4_0_2154"/>
          <p:cNvCxnSpPr>
            <a:stCxn id="450" idx="2"/>
            <a:endCxn id="445"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466" name="Google Shape;466;g2e2d17292f4_0_2154"/>
          <p:cNvCxnSpPr>
            <a:stCxn id="450" idx="2"/>
            <a:endCxn id="444"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467" name="Google Shape;467;g2e2d17292f4_0_2154"/>
          <p:cNvCxnSpPr>
            <a:stCxn id="450" idx="2"/>
            <a:endCxn id="443"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468" name="Google Shape;468;g2e2d17292f4_0_215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469" name="Google Shape;469;g2e2d17292f4_0_215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3"/>
        <p:cNvGrpSpPr/>
        <p:nvPr/>
      </p:nvGrpSpPr>
      <p:grpSpPr>
        <a:xfrm>
          <a:off x="0" y="0"/>
          <a:ext cx="0" cy="0"/>
          <a:chOff x="0" y="0"/>
          <a:chExt cx="0" cy="0"/>
        </a:xfrm>
      </p:grpSpPr>
      <p:sp>
        <p:nvSpPr>
          <p:cNvPr id="84" name="Google Shape;84;g2df2d17202a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sz="3950" b="1">
                <a:solidFill>
                  <a:srgbClr val="1D1C1D"/>
                </a:solidFill>
              </a:rPr>
              <a:t>index　シーケンス</a:t>
            </a:r>
            <a:endParaRPr sz="7300" b="1"/>
          </a:p>
        </p:txBody>
      </p:sp>
      <p:sp>
        <p:nvSpPr>
          <p:cNvPr id="85" name="Google Shape;85;g2df2d17202a_0_0"/>
          <p:cNvSpPr txBox="1">
            <a:spLocks noGrp="1"/>
          </p:cNvSpPr>
          <p:nvPr>
            <p:ph type="body" idx="1"/>
          </p:nvPr>
        </p:nvSpPr>
        <p:spPr>
          <a:xfrm>
            <a:off x="739150" y="2172575"/>
            <a:ext cx="10515600" cy="4351200"/>
          </a:xfrm>
          <a:prstGeom prst="rect">
            <a:avLst/>
          </a:prstGeom>
        </p:spPr>
        <p:txBody>
          <a:bodyPr spcFirstLastPara="1" wrap="square" lIns="91425" tIns="45700" rIns="91425" bIns="45700" anchor="t" anchorCtr="0">
            <a:normAutofit/>
          </a:bodyPr>
          <a:lstStyle/>
          <a:p>
            <a:pPr marL="0" lvl="0" indent="0" algn="ctr" rtl="0">
              <a:spcBef>
                <a:spcPts val="1000"/>
              </a:spcBef>
              <a:spcAft>
                <a:spcPts val="0"/>
              </a:spcAft>
              <a:buNone/>
            </a:pPr>
            <a:r>
              <a:rPr lang="ja-JP" sz="4600">
                <a:solidFill>
                  <a:srgbClr val="0D0D0D"/>
                </a:solidFill>
              </a:rPr>
              <a:t>データの管理や検索の</a:t>
            </a:r>
            <a:endParaRPr sz="4600">
              <a:solidFill>
                <a:srgbClr val="0D0D0D"/>
              </a:solidFill>
            </a:endParaRPr>
          </a:p>
          <a:p>
            <a:pPr marL="0" lvl="0" indent="0" algn="ctr" rtl="0">
              <a:spcBef>
                <a:spcPts val="1600"/>
              </a:spcBef>
              <a:spcAft>
                <a:spcPts val="0"/>
              </a:spcAft>
              <a:buNone/>
            </a:pPr>
            <a:endParaRPr sz="900">
              <a:solidFill>
                <a:srgbClr val="0D0D0D"/>
              </a:solidFill>
            </a:endParaRPr>
          </a:p>
          <a:p>
            <a:pPr marL="0" lvl="0" indent="0" algn="ctr" rtl="0">
              <a:spcBef>
                <a:spcPts val="1600"/>
              </a:spcBef>
              <a:spcAft>
                <a:spcPts val="0"/>
              </a:spcAft>
              <a:buNone/>
            </a:pPr>
            <a:r>
              <a:rPr lang="ja-JP" sz="5300" b="1">
                <a:solidFill>
                  <a:srgbClr val="FF0000"/>
                </a:solidFill>
              </a:rPr>
              <a:t>効率を向上させる</a:t>
            </a:r>
            <a:endParaRPr sz="5300" b="1">
              <a:solidFill>
                <a:srgbClr val="FF0000"/>
              </a:solidFill>
            </a:endParaRPr>
          </a:p>
          <a:p>
            <a:pPr marL="0" lvl="0" indent="0" algn="ctr" rtl="0">
              <a:spcBef>
                <a:spcPts val="1600"/>
              </a:spcBef>
              <a:spcAft>
                <a:spcPts val="0"/>
              </a:spcAft>
              <a:buNone/>
            </a:pPr>
            <a:endParaRPr sz="900" b="1">
              <a:solidFill>
                <a:srgbClr val="FF0000"/>
              </a:solidFill>
            </a:endParaRPr>
          </a:p>
          <a:p>
            <a:pPr marL="0" lvl="0" indent="0" algn="ctr" rtl="0">
              <a:spcBef>
                <a:spcPts val="1600"/>
              </a:spcBef>
              <a:spcAft>
                <a:spcPts val="1600"/>
              </a:spcAft>
              <a:buNone/>
            </a:pPr>
            <a:r>
              <a:rPr lang="ja-JP" sz="4600">
                <a:solidFill>
                  <a:srgbClr val="0D0D0D"/>
                </a:solidFill>
              </a:rPr>
              <a:t>ために使用される機能</a:t>
            </a:r>
            <a:endParaRPr sz="6200"/>
          </a:p>
        </p:txBody>
      </p:sp>
      <p:sp>
        <p:nvSpPr>
          <p:cNvPr id="86" name="Google Shape;86;g2df2d17202a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4</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473"/>
        <p:cNvGrpSpPr/>
        <p:nvPr/>
      </p:nvGrpSpPr>
      <p:grpSpPr>
        <a:xfrm>
          <a:off x="0" y="0"/>
          <a:ext cx="0" cy="0"/>
          <a:chOff x="0" y="0"/>
          <a:chExt cx="0" cy="0"/>
        </a:xfrm>
      </p:grpSpPr>
      <p:sp>
        <p:nvSpPr>
          <p:cNvPr id="474" name="Google Shape;474;g2e2da6f17fc_2_3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40</a:t>
            </a:fld>
            <a:endParaRPr/>
          </a:p>
        </p:txBody>
      </p:sp>
      <p:sp>
        <p:nvSpPr>
          <p:cNvPr id="475" name="Google Shape;475;g2e2da6f17fc_2_30"/>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476" name="Google Shape;476;g2e2da6f17fc_2_30"/>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477" name="Google Shape;477;g2e2da6f17fc_2_30"/>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78" name="Google Shape;478;g2e2da6f17fc_2_30"/>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479" name="Google Shape;479;g2e2da6f17fc_2_30"/>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480" name="Google Shape;480;g2e2da6f17fc_2_30"/>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481" name="Google Shape;481;g2e2da6f17fc_2_30"/>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482" name="Google Shape;482;g2e2da6f17fc_2_30"/>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483" name="Google Shape;483;g2e2da6f17fc_2_30"/>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84" name="Google Shape;484;g2e2da6f17fc_2_30"/>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485" name="Google Shape;485;g2e2da6f17fc_2_30"/>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486" name="Google Shape;486;g2e2da6f17fc_2_30"/>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487" name="Google Shape;487;g2e2da6f17fc_2_30"/>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488" name="Google Shape;488;g2e2da6f17fc_2_30"/>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489" name="Google Shape;489;g2e2da6f17fc_2_30"/>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490" name="Google Shape;490;g2e2da6f17fc_2_30"/>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91" name="Google Shape;491;g2e2da6f17fc_2_30"/>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492" name="Google Shape;492;g2e2da6f17fc_2_30"/>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493" name="Google Shape;493;g2e2da6f17fc_2_30"/>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494" name="Google Shape;494;g2e2da6f17fc_2_30"/>
          <p:cNvCxnSpPr>
            <a:stCxn id="493" idx="2"/>
          </p:cNvCxnSpPr>
          <p:nvPr/>
        </p:nvCxnSpPr>
        <p:spPr>
          <a:xfrm>
            <a:off x="6159588" y="1515975"/>
            <a:ext cx="1987500" cy="1036800"/>
          </a:xfrm>
          <a:prstGeom prst="straightConnector1">
            <a:avLst/>
          </a:prstGeom>
          <a:noFill/>
          <a:ln w="76200" cap="flat" cmpd="sng">
            <a:solidFill>
              <a:srgbClr val="6AA84F"/>
            </a:solidFill>
            <a:prstDash val="solid"/>
            <a:round/>
            <a:headEnd type="none" w="med" len="med"/>
            <a:tailEnd type="none" w="med" len="med"/>
          </a:ln>
        </p:spPr>
      </p:cxnSp>
      <p:cxnSp>
        <p:nvCxnSpPr>
          <p:cNvPr id="495" name="Google Shape;495;g2e2da6f17fc_2_30"/>
          <p:cNvCxnSpPr>
            <a:stCxn id="492"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496" name="Google Shape;496;g2e2da6f17fc_2_30"/>
          <p:cNvCxnSpPr>
            <a:stCxn id="475" idx="2"/>
            <a:endCxn id="480"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497" name="Google Shape;497;g2e2da6f17fc_2_30"/>
          <p:cNvCxnSpPr>
            <a:endCxn id="483"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498" name="Google Shape;498;g2e2da6f17fc_2_30"/>
          <p:cNvCxnSpPr>
            <a:stCxn id="476" idx="2"/>
            <a:endCxn id="489"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499" name="Google Shape;499;g2e2da6f17fc_2_30"/>
          <p:cNvCxnSpPr>
            <a:stCxn id="491" idx="2"/>
            <a:endCxn id="490"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500" name="Google Shape;500;g2e2da6f17fc_2_30"/>
          <p:cNvCxnSpPr>
            <a:stCxn id="475" idx="2"/>
            <a:endCxn id="479"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501" name="Google Shape;501;g2e2da6f17fc_2_30"/>
          <p:cNvCxnSpPr>
            <a:stCxn id="475" idx="2"/>
            <a:endCxn id="478"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502" name="Google Shape;502;g2e2da6f17fc_2_30"/>
          <p:cNvCxnSpPr>
            <a:stCxn id="477" idx="2"/>
            <a:endCxn id="482"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503" name="Google Shape;503;g2e2da6f17fc_2_30"/>
          <p:cNvCxnSpPr>
            <a:stCxn id="477" idx="2"/>
            <a:endCxn id="481"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504" name="Google Shape;504;g2e2da6f17fc_2_30"/>
          <p:cNvCxnSpPr>
            <a:stCxn id="476" idx="2"/>
            <a:endCxn id="488"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505" name="Google Shape;505;g2e2da6f17fc_2_30"/>
          <p:cNvCxnSpPr>
            <a:stCxn id="476" idx="2"/>
            <a:endCxn id="487"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506" name="Google Shape;506;g2e2da6f17fc_2_30"/>
          <p:cNvCxnSpPr>
            <a:stCxn id="491" idx="2"/>
            <a:endCxn id="486"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507" name="Google Shape;507;g2e2da6f17fc_2_30"/>
          <p:cNvCxnSpPr>
            <a:stCxn id="491" idx="2"/>
            <a:endCxn id="485"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508" name="Google Shape;508;g2e2da6f17fc_2_30"/>
          <p:cNvCxnSpPr>
            <a:stCxn id="491" idx="2"/>
            <a:endCxn id="484"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509" name="Google Shape;509;g2e2da6f17fc_2_30"/>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510" name="Google Shape;510;g2e2da6f17fc_2_30"/>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514"/>
        <p:cNvGrpSpPr/>
        <p:nvPr/>
      </p:nvGrpSpPr>
      <p:grpSpPr>
        <a:xfrm>
          <a:off x="0" y="0"/>
          <a:ext cx="0" cy="0"/>
          <a:chOff x="0" y="0"/>
          <a:chExt cx="0" cy="0"/>
        </a:xfrm>
      </p:grpSpPr>
      <p:sp>
        <p:nvSpPr>
          <p:cNvPr id="515" name="Google Shape;515;g2e2d17292f4_0_219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41</a:t>
            </a:fld>
            <a:endParaRPr/>
          </a:p>
        </p:txBody>
      </p:sp>
      <p:sp>
        <p:nvSpPr>
          <p:cNvPr id="516" name="Google Shape;516;g2e2d17292f4_0_219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517" name="Google Shape;517;g2e2d17292f4_0_2194"/>
          <p:cNvSpPr txBox="1"/>
          <p:nvPr/>
        </p:nvSpPr>
        <p:spPr>
          <a:xfrm>
            <a:off x="75053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518" name="Google Shape;518;g2e2d17292f4_0_219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19" name="Google Shape;519;g2e2d17292f4_0_219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520" name="Google Shape;520;g2e2d17292f4_0_219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521" name="Google Shape;521;g2e2d17292f4_0_219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522" name="Google Shape;522;g2e2d17292f4_0_219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523" name="Google Shape;523;g2e2d17292f4_0_219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524" name="Google Shape;524;g2e2d17292f4_0_219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25" name="Google Shape;525;g2e2d17292f4_0_219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526" name="Google Shape;526;g2e2d17292f4_0_219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527" name="Google Shape;527;g2e2d17292f4_0_219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528" name="Google Shape;528;g2e2d17292f4_0_219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529" name="Google Shape;529;g2e2d17292f4_0_219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530" name="Google Shape;530;g2e2d17292f4_0_219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531" name="Google Shape;531;g2e2d17292f4_0_219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532" name="Google Shape;532;g2e2d17292f4_0_2194"/>
          <p:cNvSpPr txBox="1"/>
          <p:nvPr/>
        </p:nvSpPr>
        <p:spPr>
          <a:xfrm>
            <a:off x="8186050"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533" name="Google Shape;533;g2e2d17292f4_0_219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34" name="Google Shape;534;g2e2d17292f4_0_219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535" name="Google Shape;535;g2e2d17292f4_0_2194"/>
          <p:cNvCxnSpPr>
            <a:stCxn id="534"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536" name="Google Shape;536;g2e2d17292f4_0_2194"/>
          <p:cNvCxnSpPr>
            <a:stCxn id="533"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537" name="Google Shape;537;g2e2d17292f4_0_2194"/>
          <p:cNvCxnSpPr>
            <a:stCxn id="516" idx="2"/>
            <a:endCxn id="521"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538" name="Google Shape;538;g2e2d17292f4_0_2194"/>
          <p:cNvCxnSpPr>
            <a:endCxn id="524"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539" name="Google Shape;539;g2e2d17292f4_0_2194"/>
          <p:cNvCxnSpPr>
            <a:stCxn id="517" idx="2"/>
            <a:endCxn id="530"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540" name="Google Shape;540;g2e2d17292f4_0_2194"/>
          <p:cNvCxnSpPr>
            <a:stCxn id="532" idx="2"/>
            <a:endCxn id="531"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541" name="Google Shape;541;g2e2d17292f4_0_2194"/>
          <p:cNvCxnSpPr>
            <a:stCxn id="516" idx="2"/>
            <a:endCxn id="520"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542" name="Google Shape;542;g2e2d17292f4_0_2194"/>
          <p:cNvCxnSpPr>
            <a:stCxn id="516" idx="2"/>
            <a:endCxn id="519"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543" name="Google Shape;543;g2e2d17292f4_0_2194"/>
          <p:cNvCxnSpPr>
            <a:stCxn id="518" idx="2"/>
            <a:endCxn id="523"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544" name="Google Shape;544;g2e2d17292f4_0_2194"/>
          <p:cNvCxnSpPr>
            <a:stCxn id="518" idx="2"/>
            <a:endCxn id="522"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545" name="Google Shape;545;g2e2d17292f4_0_2194"/>
          <p:cNvCxnSpPr>
            <a:stCxn id="517" idx="2"/>
            <a:endCxn id="529"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546" name="Google Shape;546;g2e2d17292f4_0_2194"/>
          <p:cNvCxnSpPr>
            <a:stCxn id="517" idx="2"/>
            <a:endCxn id="528"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547" name="Google Shape;547;g2e2d17292f4_0_2194"/>
          <p:cNvCxnSpPr>
            <a:stCxn id="532" idx="2"/>
            <a:endCxn id="527"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548" name="Google Shape;548;g2e2d17292f4_0_2194"/>
          <p:cNvCxnSpPr>
            <a:stCxn id="532" idx="2"/>
            <a:endCxn id="526"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549" name="Google Shape;549;g2e2d17292f4_0_2194"/>
          <p:cNvCxnSpPr>
            <a:stCxn id="532" idx="2"/>
            <a:endCxn id="525"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550" name="Google Shape;550;g2e2d17292f4_0_219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551" name="Google Shape;551;g2e2d17292f4_0_219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555"/>
        <p:cNvGrpSpPr/>
        <p:nvPr/>
      </p:nvGrpSpPr>
      <p:grpSpPr>
        <a:xfrm>
          <a:off x="0" y="0"/>
          <a:ext cx="0" cy="0"/>
          <a:chOff x="0" y="0"/>
          <a:chExt cx="0" cy="0"/>
        </a:xfrm>
      </p:grpSpPr>
      <p:sp>
        <p:nvSpPr>
          <p:cNvPr id="556" name="Google Shape;556;g2e2d17292f4_0_223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42</a:t>
            </a:fld>
            <a:endParaRPr/>
          </a:p>
        </p:txBody>
      </p:sp>
      <p:sp>
        <p:nvSpPr>
          <p:cNvPr id="557" name="Google Shape;557;g2e2d17292f4_0_223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558" name="Google Shape;558;g2e2d17292f4_0_2234"/>
          <p:cNvSpPr txBox="1"/>
          <p:nvPr/>
        </p:nvSpPr>
        <p:spPr>
          <a:xfrm>
            <a:off x="75053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559" name="Google Shape;559;g2e2d17292f4_0_223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60" name="Google Shape;560;g2e2d17292f4_0_223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561" name="Google Shape;561;g2e2d17292f4_0_223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562" name="Google Shape;562;g2e2d17292f4_0_223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563" name="Google Shape;563;g2e2d17292f4_0_223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564" name="Google Shape;564;g2e2d17292f4_0_223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565" name="Google Shape;565;g2e2d17292f4_0_223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66" name="Google Shape;566;g2e2d17292f4_0_223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567" name="Google Shape;567;g2e2d17292f4_0_223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568" name="Google Shape;568;g2e2d17292f4_0_223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569" name="Google Shape;569;g2e2d17292f4_0_223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570" name="Google Shape;570;g2e2d17292f4_0_223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571" name="Google Shape;571;g2e2d17292f4_0_223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572" name="Google Shape;572;g2e2d17292f4_0_223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573" name="Google Shape;573;g2e2d17292f4_0_2234"/>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574" name="Google Shape;574;g2e2d17292f4_0_223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575" name="Google Shape;575;g2e2d17292f4_0_223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576" name="Google Shape;576;g2e2d17292f4_0_2234"/>
          <p:cNvCxnSpPr>
            <a:stCxn id="575"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577" name="Google Shape;577;g2e2d17292f4_0_2234"/>
          <p:cNvCxnSpPr>
            <a:stCxn id="574"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578" name="Google Shape;578;g2e2d17292f4_0_2234"/>
          <p:cNvCxnSpPr>
            <a:stCxn id="557" idx="2"/>
            <a:endCxn id="562"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579" name="Google Shape;579;g2e2d17292f4_0_2234"/>
          <p:cNvCxnSpPr>
            <a:endCxn id="565"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580" name="Google Shape;580;g2e2d17292f4_0_2234"/>
          <p:cNvCxnSpPr>
            <a:stCxn id="558" idx="2"/>
            <a:endCxn id="571"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581" name="Google Shape;581;g2e2d17292f4_0_2234"/>
          <p:cNvCxnSpPr>
            <a:stCxn id="573" idx="2"/>
            <a:endCxn id="572"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582" name="Google Shape;582;g2e2d17292f4_0_2234"/>
          <p:cNvCxnSpPr>
            <a:stCxn id="557" idx="2"/>
            <a:endCxn id="561"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583" name="Google Shape;583;g2e2d17292f4_0_2234"/>
          <p:cNvCxnSpPr>
            <a:stCxn id="557" idx="2"/>
            <a:endCxn id="560"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584" name="Google Shape;584;g2e2d17292f4_0_2234"/>
          <p:cNvCxnSpPr>
            <a:stCxn id="559" idx="2"/>
            <a:endCxn id="564"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585" name="Google Shape;585;g2e2d17292f4_0_2234"/>
          <p:cNvCxnSpPr>
            <a:stCxn id="559" idx="2"/>
            <a:endCxn id="563"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586" name="Google Shape;586;g2e2d17292f4_0_2234"/>
          <p:cNvCxnSpPr>
            <a:stCxn id="558" idx="2"/>
            <a:endCxn id="570"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587" name="Google Shape;587;g2e2d17292f4_0_2234"/>
          <p:cNvCxnSpPr>
            <a:stCxn id="558" idx="2"/>
            <a:endCxn id="569"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588" name="Google Shape;588;g2e2d17292f4_0_2234"/>
          <p:cNvCxnSpPr>
            <a:stCxn id="573" idx="2"/>
            <a:endCxn id="568"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589" name="Google Shape;589;g2e2d17292f4_0_2234"/>
          <p:cNvCxnSpPr>
            <a:stCxn id="573" idx="2"/>
            <a:endCxn id="567"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590" name="Google Shape;590;g2e2d17292f4_0_2234"/>
          <p:cNvCxnSpPr>
            <a:stCxn id="573" idx="2"/>
            <a:endCxn id="566"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591" name="Google Shape;591;g2e2d17292f4_0_223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592" name="Google Shape;592;g2e2d17292f4_0_223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596"/>
        <p:cNvGrpSpPr/>
        <p:nvPr/>
      </p:nvGrpSpPr>
      <p:grpSpPr>
        <a:xfrm>
          <a:off x="0" y="0"/>
          <a:ext cx="0" cy="0"/>
          <a:chOff x="0" y="0"/>
          <a:chExt cx="0" cy="0"/>
        </a:xfrm>
      </p:grpSpPr>
      <p:sp>
        <p:nvSpPr>
          <p:cNvPr id="597" name="Google Shape;597;g2e2d17292f4_0_231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43</a:t>
            </a:fld>
            <a:endParaRPr/>
          </a:p>
        </p:txBody>
      </p:sp>
      <p:sp>
        <p:nvSpPr>
          <p:cNvPr id="598" name="Google Shape;598;g2e2d17292f4_0_231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599" name="Google Shape;599;g2e2d17292f4_0_2314"/>
          <p:cNvSpPr txBox="1"/>
          <p:nvPr/>
        </p:nvSpPr>
        <p:spPr>
          <a:xfrm>
            <a:off x="7505350" y="2576775"/>
            <a:ext cx="680700" cy="5694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00" name="Google Shape;600;g2e2d17292f4_0_231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01" name="Google Shape;601;g2e2d17292f4_0_231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602" name="Google Shape;602;g2e2d17292f4_0_231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603" name="Google Shape;603;g2e2d17292f4_0_231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604" name="Google Shape;604;g2e2d17292f4_0_231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605" name="Google Shape;605;g2e2d17292f4_0_231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606" name="Google Shape;606;g2e2d17292f4_0_231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07" name="Google Shape;607;g2e2d17292f4_0_231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608" name="Google Shape;608;g2e2d17292f4_0_231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609" name="Google Shape;609;g2e2d17292f4_0_231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610" name="Google Shape;610;g2e2d17292f4_0_231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611" name="Google Shape;611;g2e2d17292f4_0_231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612" name="Google Shape;612;g2e2d17292f4_0_231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13" name="Google Shape;613;g2e2d17292f4_0_231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14" name="Google Shape;614;g2e2d17292f4_0_2314"/>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15" name="Google Shape;615;g2e2d17292f4_0_231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16" name="Google Shape;616;g2e2d17292f4_0_231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617" name="Google Shape;617;g2e2d17292f4_0_2314"/>
          <p:cNvCxnSpPr>
            <a:stCxn id="616"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618" name="Google Shape;618;g2e2d17292f4_0_2314"/>
          <p:cNvCxnSpPr>
            <a:stCxn id="615"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619" name="Google Shape;619;g2e2d17292f4_0_2314"/>
          <p:cNvCxnSpPr>
            <a:stCxn id="598" idx="2"/>
            <a:endCxn id="603"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620" name="Google Shape;620;g2e2d17292f4_0_2314"/>
          <p:cNvCxnSpPr>
            <a:endCxn id="606"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621" name="Google Shape;621;g2e2d17292f4_0_2314"/>
          <p:cNvCxnSpPr>
            <a:stCxn id="599" idx="2"/>
            <a:endCxn id="612"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622" name="Google Shape;622;g2e2d17292f4_0_2314"/>
          <p:cNvCxnSpPr>
            <a:stCxn id="614" idx="2"/>
            <a:endCxn id="613"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623" name="Google Shape;623;g2e2d17292f4_0_2314"/>
          <p:cNvCxnSpPr>
            <a:stCxn id="598" idx="2"/>
            <a:endCxn id="602"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624" name="Google Shape;624;g2e2d17292f4_0_2314"/>
          <p:cNvCxnSpPr>
            <a:stCxn id="598" idx="2"/>
            <a:endCxn id="601"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625" name="Google Shape;625;g2e2d17292f4_0_2314"/>
          <p:cNvCxnSpPr>
            <a:stCxn id="600" idx="2"/>
            <a:endCxn id="605"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626" name="Google Shape;626;g2e2d17292f4_0_2314"/>
          <p:cNvCxnSpPr>
            <a:stCxn id="600" idx="2"/>
            <a:endCxn id="604"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627" name="Google Shape;627;g2e2d17292f4_0_2314"/>
          <p:cNvCxnSpPr>
            <a:stCxn id="599" idx="2"/>
            <a:endCxn id="611"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628" name="Google Shape;628;g2e2d17292f4_0_2314"/>
          <p:cNvCxnSpPr>
            <a:stCxn id="599" idx="2"/>
            <a:endCxn id="610"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629" name="Google Shape;629;g2e2d17292f4_0_2314"/>
          <p:cNvCxnSpPr>
            <a:stCxn id="614" idx="2"/>
            <a:endCxn id="609"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630" name="Google Shape;630;g2e2d17292f4_0_2314"/>
          <p:cNvCxnSpPr>
            <a:stCxn id="614" idx="2"/>
            <a:endCxn id="608"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631" name="Google Shape;631;g2e2d17292f4_0_2314"/>
          <p:cNvCxnSpPr>
            <a:stCxn id="614" idx="2"/>
            <a:endCxn id="607" idx="0"/>
          </p:cNvCxnSpPr>
          <p:nvPr/>
        </p:nvCxnSpPr>
        <p:spPr>
          <a:xfrm>
            <a:off x="8526400" y="3146175"/>
            <a:ext cx="440700" cy="1461600"/>
          </a:xfrm>
          <a:prstGeom prst="straightConnector1">
            <a:avLst/>
          </a:prstGeom>
          <a:noFill/>
          <a:ln w="76200" cap="flat" cmpd="sng">
            <a:solidFill>
              <a:srgbClr val="6AA84F"/>
            </a:solidFill>
            <a:prstDash val="solid"/>
            <a:round/>
            <a:headEnd type="none" w="med" len="med"/>
            <a:tailEnd type="none" w="med" len="med"/>
          </a:ln>
        </p:spPr>
      </p:cxnSp>
      <p:sp>
        <p:nvSpPr>
          <p:cNvPr id="632" name="Google Shape;632;g2e2d17292f4_0_231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633" name="Google Shape;633;g2e2d17292f4_0_231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637"/>
        <p:cNvGrpSpPr/>
        <p:nvPr/>
      </p:nvGrpSpPr>
      <p:grpSpPr>
        <a:xfrm>
          <a:off x="0" y="0"/>
          <a:ext cx="0" cy="0"/>
          <a:chOff x="0" y="0"/>
          <a:chExt cx="0" cy="0"/>
        </a:xfrm>
      </p:grpSpPr>
      <p:sp>
        <p:nvSpPr>
          <p:cNvPr id="638" name="Google Shape;638;g2e2d17292f4_0_239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44</a:t>
            </a:fld>
            <a:endParaRPr/>
          </a:p>
        </p:txBody>
      </p:sp>
      <p:sp>
        <p:nvSpPr>
          <p:cNvPr id="639" name="Google Shape;639;g2e2d17292f4_0_239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640" name="Google Shape;640;g2e2d17292f4_0_2394"/>
          <p:cNvSpPr txBox="1"/>
          <p:nvPr/>
        </p:nvSpPr>
        <p:spPr>
          <a:xfrm>
            <a:off x="7505350" y="2576775"/>
            <a:ext cx="680700" cy="5694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41" name="Google Shape;641;g2e2d17292f4_0_239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42" name="Google Shape;642;g2e2d17292f4_0_239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643" name="Google Shape;643;g2e2d17292f4_0_239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644" name="Google Shape;644;g2e2d17292f4_0_239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645" name="Google Shape;645;g2e2d17292f4_0_239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646" name="Google Shape;646;g2e2d17292f4_0_239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647" name="Google Shape;647;g2e2d17292f4_0_239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48" name="Google Shape;648;g2e2d17292f4_0_2394"/>
          <p:cNvSpPr txBox="1"/>
          <p:nvPr/>
        </p:nvSpPr>
        <p:spPr>
          <a:xfrm>
            <a:off x="86268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649" name="Google Shape;649;g2e2d17292f4_0_239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650" name="Google Shape;650;g2e2d17292f4_0_239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651" name="Google Shape;651;g2e2d17292f4_0_239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652" name="Google Shape;652;g2e2d17292f4_0_239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653" name="Google Shape;653;g2e2d17292f4_0_239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54" name="Google Shape;654;g2e2d17292f4_0_239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55" name="Google Shape;655;g2e2d17292f4_0_2394"/>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56" name="Google Shape;656;g2e2d17292f4_0_239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57" name="Google Shape;657;g2e2d17292f4_0_239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658" name="Google Shape;658;g2e2d17292f4_0_2394"/>
          <p:cNvCxnSpPr>
            <a:stCxn id="657"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659" name="Google Shape;659;g2e2d17292f4_0_2394"/>
          <p:cNvCxnSpPr>
            <a:stCxn id="656"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660" name="Google Shape;660;g2e2d17292f4_0_2394"/>
          <p:cNvCxnSpPr>
            <a:stCxn id="639" idx="2"/>
            <a:endCxn id="644"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661" name="Google Shape;661;g2e2d17292f4_0_2394"/>
          <p:cNvCxnSpPr>
            <a:endCxn id="647"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662" name="Google Shape;662;g2e2d17292f4_0_2394"/>
          <p:cNvCxnSpPr>
            <a:stCxn id="640" idx="2"/>
            <a:endCxn id="653"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663" name="Google Shape;663;g2e2d17292f4_0_2394"/>
          <p:cNvCxnSpPr>
            <a:stCxn id="655" idx="2"/>
            <a:endCxn id="654"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664" name="Google Shape;664;g2e2d17292f4_0_2394"/>
          <p:cNvCxnSpPr>
            <a:stCxn id="639" idx="2"/>
            <a:endCxn id="643"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665" name="Google Shape;665;g2e2d17292f4_0_2394"/>
          <p:cNvCxnSpPr>
            <a:stCxn id="639" idx="2"/>
            <a:endCxn id="642"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666" name="Google Shape;666;g2e2d17292f4_0_2394"/>
          <p:cNvCxnSpPr>
            <a:stCxn id="641" idx="2"/>
            <a:endCxn id="646"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667" name="Google Shape;667;g2e2d17292f4_0_2394"/>
          <p:cNvCxnSpPr>
            <a:stCxn id="641" idx="2"/>
            <a:endCxn id="645"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668" name="Google Shape;668;g2e2d17292f4_0_2394"/>
          <p:cNvCxnSpPr>
            <a:stCxn id="640" idx="2"/>
            <a:endCxn id="652"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669" name="Google Shape;669;g2e2d17292f4_0_2394"/>
          <p:cNvCxnSpPr>
            <a:stCxn id="640" idx="2"/>
            <a:endCxn id="651"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670" name="Google Shape;670;g2e2d17292f4_0_2394"/>
          <p:cNvCxnSpPr>
            <a:stCxn id="655" idx="2"/>
            <a:endCxn id="650"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671" name="Google Shape;671;g2e2d17292f4_0_2394"/>
          <p:cNvCxnSpPr>
            <a:stCxn id="655" idx="2"/>
            <a:endCxn id="649"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672" name="Google Shape;672;g2e2d17292f4_0_2394"/>
          <p:cNvCxnSpPr>
            <a:stCxn id="655" idx="2"/>
            <a:endCxn id="648" idx="0"/>
          </p:cNvCxnSpPr>
          <p:nvPr/>
        </p:nvCxnSpPr>
        <p:spPr>
          <a:xfrm>
            <a:off x="8526400" y="3146175"/>
            <a:ext cx="440700" cy="1461600"/>
          </a:xfrm>
          <a:prstGeom prst="straightConnector1">
            <a:avLst/>
          </a:prstGeom>
          <a:noFill/>
          <a:ln w="76200" cap="flat" cmpd="sng">
            <a:solidFill>
              <a:srgbClr val="FF0000"/>
            </a:solidFill>
            <a:prstDash val="solid"/>
            <a:round/>
            <a:headEnd type="none" w="med" len="med"/>
            <a:tailEnd type="none" w="med" len="med"/>
          </a:ln>
        </p:spPr>
      </p:cxnSp>
      <p:sp>
        <p:nvSpPr>
          <p:cNvPr id="673" name="Google Shape;673;g2e2d17292f4_0_239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674" name="Google Shape;674;g2e2d17292f4_0_239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678"/>
        <p:cNvGrpSpPr/>
        <p:nvPr/>
      </p:nvGrpSpPr>
      <p:grpSpPr>
        <a:xfrm>
          <a:off x="0" y="0"/>
          <a:ext cx="0" cy="0"/>
          <a:chOff x="0" y="0"/>
          <a:chExt cx="0" cy="0"/>
        </a:xfrm>
      </p:grpSpPr>
      <p:sp>
        <p:nvSpPr>
          <p:cNvPr id="679" name="Google Shape;679;g2e2d17292f4_0_243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45</a:t>
            </a:fld>
            <a:endParaRPr/>
          </a:p>
        </p:txBody>
      </p:sp>
      <p:sp>
        <p:nvSpPr>
          <p:cNvPr id="680" name="Google Shape;680;g2e2d17292f4_0_243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681" name="Google Shape;681;g2e2d17292f4_0_2434"/>
          <p:cNvSpPr txBox="1"/>
          <p:nvPr/>
        </p:nvSpPr>
        <p:spPr>
          <a:xfrm>
            <a:off x="7505350" y="2576775"/>
            <a:ext cx="680700" cy="5694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82" name="Google Shape;682;g2e2d17292f4_0_243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83" name="Google Shape;683;g2e2d17292f4_0_243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684" name="Google Shape;684;g2e2d17292f4_0_243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685" name="Google Shape;685;g2e2d17292f4_0_243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686" name="Google Shape;686;g2e2d17292f4_0_243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687" name="Google Shape;687;g2e2d17292f4_0_243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688" name="Google Shape;688;g2e2d17292f4_0_243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89" name="Google Shape;689;g2e2d17292f4_0_2434"/>
          <p:cNvSpPr txBox="1"/>
          <p:nvPr/>
        </p:nvSpPr>
        <p:spPr>
          <a:xfrm>
            <a:off x="8626813" y="4607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690" name="Google Shape;690;g2e2d17292f4_0_243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691" name="Google Shape;691;g2e2d17292f4_0_243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692" name="Google Shape;692;g2e2d17292f4_0_243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693" name="Google Shape;693;g2e2d17292f4_0_243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694" name="Google Shape;694;g2e2d17292f4_0_243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695" name="Google Shape;695;g2e2d17292f4_0_243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96" name="Google Shape;696;g2e2d17292f4_0_2434"/>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697" name="Google Shape;697;g2e2d17292f4_0_243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698" name="Google Shape;698;g2e2d17292f4_0_243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699" name="Google Shape;699;g2e2d17292f4_0_2434"/>
          <p:cNvCxnSpPr>
            <a:stCxn id="698"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700" name="Google Shape;700;g2e2d17292f4_0_2434"/>
          <p:cNvCxnSpPr>
            <a:stCxn id="697"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701" name="Google Shape;701;g2e2d17292f4_0_2434"/>
          <p:cNvCxnSpPr>
            <a:stCxn id="680" idx="2"/>
            <a:endCxn id="685"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702" name="Google Shape;702;g2e2d17292f4_0_2434"/>
          <p:cNvCxnSpPr>
            <a:endCxn id="688"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703" name="Google Shape;703;g2e2d17292f4_0_2434"/>
          <p:cNvCxnSpPr>
            <a:stCxn id="681" idx="2"/>
            <a:endCxn id="694"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704" name="Google Shape;704;g2e2d17292f4_0_2434"/>
          <p:cNvCxnSpPr>
            <a:stCxn id="696" idx="2"/>
            <a:endCxn id="695"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705" name="Google Shape;705;g2e2d17292f4_0_2434"/>
          <p:cNvCxnSpPr>
            <a:stCxn id="680" idx="2"/>
            <a:endCxn id="684"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706" name="Google Shape;706;g2e2d17292f4_0_2434"/>
          <p:cNvCxnSpPr>
            <a:stCxn id="680" idx="2"/>
            <a:endCxn id="683"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707" name="Google Shape;707;g2e2d17292f4_0_2434"/>
          <p:cNvCxnSpPr>
            <a:stCxn id="682" idx="2"/>
            <a:endCxn id="687"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708" name="Google Shape;708;g2e2d17292f4_0_2434"/>
          <p:cNvCxnSpPr>
            <a:stCxn id="682" idx="2"/>
            <a:endCxn id="686"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709" name="Google Shape;709;g2e2d17292f4_0_2434"/>
          <p:cNvCxnSpPr>
            <a:stCxn id="681" idx="2"/>
            <a:endCxn id="693"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710" name="Google Shape;710;g2e2d17292f4_0_2434"/>
          <p:cNvCxnSpPr>
            <a:stCxn id="681" idx="2"/>
            <a:endCxn id="692"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711" name="Google Shape;711;g2e2d17292f4_0_2434"/>
          <p:cNvCxnSpPr>
            <a:stCxn id="696" idx="2"/>
            <a:endCxn id="691"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712" name="Google Shape;712;g2e2d17292f4_0_2434"/>
          <p:cNvCxnSpPr>
            <a:stCxn id="696" idx="2"/>
            <a:endCxn id="690"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713" name="Google Shape;713;g2e2d17292f4_0_2434"/>
          <p:cNvCxnSpPr>
            <a:stCxn id="696" idx="2"/>
            <a:endCxn id="689" idx="0"/>
          </p:cNvCxnSpPr>
          <p:nvPr/>
        </p:nvCxnSpPr>
        <p:spPr>
          <a:xfrm>
            <a:off x="8526400" y="3146175"/>
            <a:ext cx="440700" cy="1461600"/>
          </a:xfrm>
          <a:prstGeom prst="straightConnector1">
            <a:avLst/>
          </a:prstGeom>
          <a:noFill/>
          <a:ln w="76200" cap="flat" cmpd="sng">
            <a:solidFill>
              <a:srgbClr val="FF0000"/>
            </a:solidFill>
            <a:prstDash val="solid"/>
            <a:round/>
            <a:headEnd type="none" w="med" len="med"/>
            <a:tailEnd type="none" w="med" len="med"/>
          </a:ln>
        </p:spPr>
      </p:cxnSp>
      <p:sp>
        <p:nvSpPr>
          <p:cNvPr id="714" name="Google Shape;714;g2e2d17292f4_0_243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715" name="Google Shape;715;g2e2d17292f4_0_243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719"/>
        <p:cNvGrpSpPr/>
        <p:nvPr/>
      </p:nvGrpSpPr>
      <p:grpSpPr>
        <a:xfrm>
          <a:off x="0" y="0"/>
          <a:ext cx="0" cy="0"/>
          <a:chOff x="0" y="0"/>
          <a:chExt cx="0" cy="0"/>
        </a:xfrm>
      </p:grpSpPr>
      <p:sp>
        <p:nvSpPr>
          <p:cNvPr id="720" name="Google Shape;720;g2e2d17292f4_0_247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46</a:t>
            </a:fld>
            <a:endParaRPr/>
          </a:p>
        </p:txBody>
      </p:sp>
      <p:sp>
        <p:nvSpPr>
          <p:cNvPr id="721" name="Google Shape;721;g2e2d17292f4_0_2474"/>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dirty="0">
              <a:solidFill>
                <a:schemeClr val="dk1"/>
              </a:solidFill>
            </a:endParaRPr>
          </a:p>
        </p:txBody>
      </p:sp>
      <p:sp>
        <p:nvSpPr>
          <p:cNvPr id="722" name="Google Shape;722;g2e2d17292f4_0_2474"/>
          <p:cNvSpPr txBox="1"/>
          <p:nvPr/>
        </p:nvSpPr>
        <p:spPr>
          <a:xfrm>
            <a:off x="7505350" y="2576775"/>
            <a:ext cx="680700" cy="5694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723" name="Google Shape;723;g2e2d17292f4_0_2474"/>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24" name="Google Shape;724;g2e2d17292f4_0_2474"/>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725" name="Google Shape;725;g2e2d17292f4_0_2474"/>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dirty="0">
              <a:solidFill>
                <a:schemeClr val="dk1"/>
              </a:solidFill>
            </a:endParaRPr>
          </a:p>
        </p:txBody>
      </p:sp>
      <p:sp>
        <p:nvSpPr>
          <p:cNvPr id="726" name="Google Shape;726;g2e2d17292f4_0_2474"/>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727" name="Google Shape;727;g2e2d17292f4_0_2474"/>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728" name="Google Shape;728;g2e2d17292f4_0_2474"/>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729" name="Google Shape;729;g2e2d17292f4_0_2474"/>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30" name="Google Shape;730;g2e2d17292f4_0_2474"/>
          <p:cNvSpPr txBox="1"/>
          <p:nvPr/>
        </p:nvSpPr>
        <p:spPr>
          <a:xfrm>
            <a:off x="8626813" y="4607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731" name="Google Shape;731;g2e2d17292f4_0_2474"/>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732" name="Google Shape;732;g2e2d17292f4_0_2474"/>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733" name="Google Shape;733;g2e2d17292f4_0_2474"/>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734" name="Google Shape;734;g2e2d17292f4_0_2474"/>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735" name="Google Shape;735;g2e2d17292f4_0_2474"/>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736" name="Google Shape;736;g2e2d17292f4_0_2474"/>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737" name="Google Shape;737;g2e2d17292f4_0_2474"/>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738" name="Google Shape;738;g2e2d17292f4_0_2474"/>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39" name="Google Shape;739;g2e2d17292f4_0_2474"/>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740" name="Google Shape;740;g2e2d17292f4_0_2474"/>
          <p:cNvCxnSpPr>
            <a:stCxn id="739"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741" name="Google Shape;741;g2e2d17292f4_0_2474"/>
          <p:cNvCxnSpPr>
            <a:stCxn id="738"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742" name="Google Shape;742;g2e2d17292f4_0_2474"/>
          <p:cNvCxnSpPr>
            <a:stCxn id="721" idx="2"/>
            <a:endCxn id="726"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743" name="Google Shape;743;g2e2d17292f4_0_2474"/>
          <p:cNvCxnSpPr>
            <a:endCxn id="729"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744" name="Google Shape;744;g2e2d17292f4_0_2474"/>
          <p:cNvCxnSpPr>
            <a:stCxn id="722" idx="2"/>
            <a:endCxn id="735"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745" name="Google Shape;745;g2e2d17292f4_0_2474"/>
          <p:cNvCxnSpPr>
            <a:stCxn id="737" idx="2"/>
            <a:endCxn id="736"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746" name="Google Shape;746;g2e2d17292f4_0_2474"/>
          <p:cNvCxnSpPr>
            <a:stCxn id="721" idx="2"/>
            <a:endCxn id="725"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747" name="Google Shape;747;g2e2d17292f4_0_2474"/>
          <p:cNvCxnSpPr>
            <a:stCxn id="721" idx="2"/>
            <a:endCxn id="724"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748" name="Google Shape;748;g2e2d17292f4_0_2474"/>
          <p:cNvCxnSpPr>
            <a:stCxn id="723" idx="2"/>
            <a:endCxn id="728"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749" name="Google Shape;749;g2e2d17292f4_0_2474"/>
          <p:cNvCxnSpPr>
            <a:stCxn id="723" idx="2"/>
            <a:endCxn id="727"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750" name="Google Shape;750;g2e2d17292f4_0_2474"/>
          <p:cNvCxnSpPr>
            <a:stCxn id="722" idx="2"/>
            <a:endCxn id="734"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751" name="Google Shape;751;g2e2d17292f4_0_2474"/>
          <p:cNvCxnSpPr>
            <a:stCxn id="722" idx="2"/>
            <a:endCxn id="733"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752" name="Google Shape;752;g2e2d17292f4_0_2474"/>
          <p:cNvCxnSpPr>
            <a:stCxn id="737" idx="2"/>
            <a:endCxn id="732"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753" name="Google Shape;753;g2e2d17292f4_0_2474"/>
          <p:cNvCxnSpPr>
            <a:stCxn id="737" idx="2"/>
            <a:endCxn id="731"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754" name="Google Shape;754;g2e2d17292f4_0_2474"/>
          <p:cNvCxnSpPr>
            <a:stCxn id="737" idx="2"/>
            <a:endCxn id="730" idx="0"/>
          </p:cNvCxnSpPr>
          <p:nvPr/>
        </p:nvCxnSpPr>
        <p:spPr>
          <a:xfrm>
            <a:off x="8526400" y="3146175"/>
            <a:ext cx="440700" cy="1461600"/>
          </a:xfrm>
          <a:prstGeom prst="straightConnector1">
            <a:avLst/>
          </a:prstGeom>
          <a:noFill/>
          <a:ln w="76200" cap="flat" cmpd="sng">
            <a:solidFill>
              <a:srgbClr val="FF0000"/>
            </a:solidFill>
            <a:prstDash val="solid"/>
            <a:round/>
            <a:headEnd type="none" w="med" len="med"/>
            <a:tailEnd type="none" w="med" len="med"/>
          </a:ln>
        </p:spPr>
      </p:cxnSp>
      <p:sp>
        <p:nvSpPr>
          <p:cNvPr id="755" name="Google Shape;755;g2e2d17292f4_0_2474"/>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756" name="Google Shape;756;g2e2d17292f4_0_2474"/>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
        <p:nvSpPr>
          <p:cNvPr id="757" name="Google Shape;757;g2e2d17292f4_0_2474"/>
          <p:cNvSpPr txBox="1">
            <a:spLocks noGrp="1"/>
          </p:cNvSpPr>
          <p:nvPr>
            <p:ph type="title"/>
          </p:nvPr>
        </p:nvSpPr>
        <p:spPr>
          <a:xfrm>
            <a:off x="697075" y="5468375"/>
            <a:ext cx="105156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None/>
            </a:pPr>
            <a:r>
              <a:rPr lang="ja-JP" sz="4200" b="1">
                <a:solidFill>
                  <a:srgbClr val="FF0000"/>
                </a:solidFill>
              </a:rPr>
              <a:t>全部探索しなくていい！</a:t>
            </a:r>
            <a:endParaRPr sz="5300" b="1" i="1">
              <a:solidFill>
                <a:srgbClr val="FF0000"/>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761"/>
        <p:cNvGrpSpPr/>
        <p:nvPr/>
      </p:nvGrpSpPr>
      <p:grpSpPr>
        <a:xfrm>
          <a:off x="0" y="0"/>
          <a:ext cx="0" cy="0"/>
          <a:chOff x="0" y="0"/>
          <a:chExt cx="0" cy="0"/>
        </a:xfrm>
      </p:grpSpPr>
      <p:sp>
        <p:nvSpPr>
          <p:cNvPr id="762" name="Google Shape;762;g2e2da6f17fc_2_118"/>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47</a:t>
            </a:fld>
            <a:endParaRPr/>
          </a:p>
        </p:txBody>
      </p:sp>
      <p:sp>
        <p:nvSpPr>
          <p:cNvPr id="763" name="Google Shape;763;g2e2da6f17fc_2_118"/>
          <p:cNvSpPr txBox="1"/>
          <p:nvPr/>
        </p:nvSpPr>
        <p:spPr>
          <a:xfrm>
            <a:off x="30903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764" name="Google Shape;764;g2e2da6f17fc_2_118"/>
          <p:cNvSpPr txBox="1"/>
          <p:nvPr/>
        </p:nvSpPr>
        <p:spPr>
          <a:xfrm>
            <a:off x="7505350" y="2576775"/>
            <a:ext cx="680700" cy="569400"/>
          </a:xfrm>
          <a:prstGeom prst="rect">
            <a:avLst/>
          </a:prstGeom>
          <a:noFill/>
          <a:ln w="9525" cap="flat" cmpd="sng">
            <a:solidFill>
              <a:srgbClr val="B6D7A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765" name="Google Shape;765;g2e2da6f17fc_2_118"/>
          <p:cNvSpPr txBox="1"/>
          <p:nvPr/>
        </p:nvSpPr>
        <p:spPr>
          <a:xfrm>
            <a:off x="3771025" y="2576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66" name="Google Shape;766;g2e2da6f17fc_2_118"/>
          <p:cNvSpPr txBox="1"/>
          <p:nvPr/>
        </p:nvSpPr>
        <p:spPr>
          <a:xfrm>
            <a:off x="9696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A</a:t>
            </a:r>
            <a:endParaRPr sz="4300" b="1">
              <a:solidFill>
                <a:schemeClr val="dk1"/>
              </a:solidFill>
            </a:endParaRPr>
          </a:p>
        </p:txBody>
      </p:sp>
      <p:sp>
        <p:nvSpPr>
          <p:cNvPr id="767" name="Google Shape;767;g2e2da6f17fc_2_118"/>
          <p:cNvSpPr txBox="1"/>
          <p:nvPr/>
        </p:nvSpPr>
        <p:spPr>
          <a:xfrm>
            <a:off x="17282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B</a:t>
            </a:r>
            <a:endParaRPr sz="4300" b="1">
              <a:solidFill>
                <a:schemeClr val="dk1"/>
              </a:solidFill>
            </a:endParaRPr>
          </a:p>
        </p:txBody>
      </p:sp>
      <p:sp>
        <p:nvSpPr>
          <p:cNvPr id="768" name="Google Shape;768;g2e2da6f17fc_2_118"/>
          <p:cNvSpPr txBox="1"/>
          <p:nvPr/>
        </p:nvSpPr>
        <p:spPr>
          <a:xfrm>
            <a:off x="24794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C</a:t>
            </a:r>
            <a:endParaRPr sz="4300" b="1">
              <a:solidFill>
                <a:schemeClr val="dk1"/>
              </a:solidFill>
            </a:endParaRPr>
          </a:p>
        </p:txBody>
      </p:sp>
      <p:sp>
        <p:nvSpPr>
          <p:cNvPr id="769" name="Google Shape;769;g2e2da6f17fc_2_118"/>
          <p:cNvSpPr txBox="1"/>
          <p:nvPr/>
        </p:nvSpPr>
        <p:spPr>
          <a:xfrm>
            <a:off x="328836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D</a:t>
            </a:r>
            <a:endParaRPr sz="4300" b="1">
              <a:solidFill>
                <a:schemeClr val="dk1"/>
              </a:solidFill>
            </a:endParaRPr>
          </a:p>
        </p:txBody>
      </p:sp>
      <p:sp>
        <p:nvSpPr>
          <p:cNvPr id="770" name="Google Shape;770;g2e2da6f17fc_2_118"/>
          <p:cNvSpPr txBox="1"/>
          <p:nvPr/>
        </p:nvSpPr>
        <p:spPr>
          <a:xfrm>
            <a:off x="40469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E</a:t>
            </a:r>
            <a:endParaRPr sz="4300" b="1">
              <a:solidFill>
                <a:schemeClr val="dk1"/>
              </a:solidFill>
            </a:endParaRPr>
          </a:p>
        </p:txBody>
      </p:sp>
      <p:sp>
        <p:nvSpPr>
          <p:cNvPr id="771" name="Google Shape;771;g2e2da6f17fc_2_118"/>
          <p:cNvSpPr txBox="1"/>
          <p:nvPr/>
        </p:nvSpPr>
        <p:spPr>
          <a:xfrm>
            <a:off x="479820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72" name="Google Shape;772;g2e2da6f17fc_2_118"/>
          <p:cNvSpPr txBox="1"/>
          <p:nvPr/>
        </p:nvSpPr>
        <p:spPr>
          <a:xfrm>
            <a:off x="8626813" y="4607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K</a:t>
            </a:r>
            <a:endParaRPr sz="4300" b="1">
              <a:solidFill>
                <a:schemeClr val="dk1"/>
              </a:solidFill>
            </a:endParaRPr>
          </a:p>
        </p:txBody>
      </p:sp>
      <p:sp>
        <p:nvSpPr>
          <p:cNvPr id="773" name="Google Shape;773;g2e2da6f17fc_2_118"/>
          <p:cNvSpPr txBox="1"/>
          <p:nvPr/>
        </p:nvSpPr>
        <p:spPr>
          <a:xfrm>
            <a:off x="787558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J</a:t>
            </a:r>
            <a:endParaRPr sz="4300" b="1">
              <a:solidFill>
                <a:schemeClr val="dk1"/>
              </a:solidFill>
            </a:endParaRPr>
          </a:p>
        </p:txBody>
      </p:sp>
      <p:sp>
        <p:nvSpPr>
          <p:cNvPr id="774" name="Google Shape;774;g2e2da6f17fc_2_118"/>
          <p:cNvSpPr txBox="1"/>
          <p:nvPr/>
        </p:nvSpPr>
        <p:spPr>
          <a:xfrm>
            <a:off x="93780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L</a:t>
            </a:r>
            <a:endParaRPr sz="4300" b="1">
              <a:solidFill>
                <a:schemeClr val="dk1"/>
              </a:solidFill>
            </a:endParaRPr>
          </a:p>
        </p:txBody>
      </p:sp>
      <p:sp>
        <p:nvSpPr>
          <p:cNvPr id="775" name="Google Shape;775;g2e2da6f17fc_2_118"/>
          <p:cNvSpPr txBox="1"/>
          <p:nvPr/>
        </p:nvSpPr>
        <p:spPr>
          <a:xfrm>
            <a:off x="5614513"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G</a:t>
            </a:r>
            <a:endParaRPr sz="4300" b="1">
              <a:solidFill>
                <a:schemeClr val="dk1"/>
              </a:solidFill>
            </a:endParaRPr>
          </a:p>
        </p:txBody>
      </p:sp>
      <p:sp>
        <p:nvSpPr>
          <p:cNvPr id="776" name="Google Shape;776;g2e2da6f17fc_2_118"/>
          <p:cNvSpPr txBox="1"/>
          <p:nvPr/>
        </p:nvSpPr>
        <p:spPr>
          <a:xfrm>
            <a:off x="6373138"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H</a:t>
            </a:r>
            <a:endParaRPr sz="4300" b="1">
              <a:solidFill>
                <a:schemeClr val="dk1"/>
              </a:solidFill>
            </a:endParaRPr>
          </a:p>
        </p:txBody>
      </p:sp>
      <p:sp>
        <p:nvSpPr>
          <p:cNvPr id="777" name="Google Shape;777;g2e2da6f17fc_2_118"/>
          <p:cNvSpPr txBox="1"/>
          <p:nvPr/>
        </p:nvSpPr>
        <p:spPr>
          <a:xfrm>
            <a:off x="7124350"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I</a:t>
            </a:r>
            <a:endParaRPr sz="4300" b="1">
              <a:solidFill>
                <a:schemeClr val="dk1"/>
              </a:solidFill>
            </a:endParaRPr>
          </a:p>
        </p:txBody>
      </p:sp>
      <p:sp>
        <p:nvSpPr>
          <p:cNvPr id="778" name="Google Shape;778;g2e2da6f17fc_2_118"/>
          <p:cNvSpPr txBox="1"/>
          <p:nvPr/>
        </p:nvSpPr>
        <p:spPr>
          <a:xfrm>
            <a:off x="10129225" y="4607775"/>
            <a:ext cx="680700" cy="569400"/>
          </a:xfrm>
          <a:prstGeom prst="rect">
            <a:avLst/>
          </a:prstGeom>
          <a:noFill/>
          <a:ln w="9525" cap="flat" cmpd="sng">
            <a:solidFill>
              <a:srgbClr val="6AA84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779" name="Google Shape;779;g2e2da6f17fc_2_118"/>
          <p:cNvSpPr txBox="1"/>
          <p:nvPr/>
        </p:nvSpPr>
        <p:spPr>
          <a:xfrm>
            <a:off x="8186050" y="25767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sp>
        <p:nvSpPr>
          <p:cNvPr id="780" name="Google Shape;780;g2e2da6f17fc_2_118"/>
          <p:cNvSpPr txBox="1"/>
          <p:nvPr/>
        </p:nvSpPr>
        <p:spPr>
          <a:xfrm>
            <a:off x="5138550" y="946575"/>
            <a:ext cx="680700" cy="569400"/>
          </a:xfrm>
          <a:prstGeom prst="rect">
            <a:avLst/>
          </a:prstGeom>
          <a:noFill/>
          <a:ln w="9525" cap="flat" cmpd="sng">
            <a:solidFill>
              <a:srgbClr val="93C47D"/>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F</a:t>
            </a:r>
            <a:endParaRPr sz="4300" b="1">
              <a:solidFill>
                <a:schemeClr val="dk1"/>
              </a:solidFill>
            </a:endParaRPr>
          </a:p>
        </p:txBody>
      </p:sp>
      <p:sp>
        <p:nvSpPr>
          <p:cNvPr id="781" name="Google Shape;781;g2e2da6f17fc_2_118"/>
          <p:cNvSpPr txBox="1"/>
          <p:nvPr/>
        </p:nvSpPr>
        <p:spPr>
          <a:xfrm>
            <a:off x="5819238" y="946575"/>
            <a:ext cx="680700" cy="5694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4300" b="1">
                <a:solidFill>
                  <a:schemeClr val="dk1"/>
                </a:solidFill>
              </a:rPr>
              <a:t>M</a:t>
            </a:r>
            <a:endParaRPr sz="4300" b="1">
              <a:solidFill>
                <a:schemeClr val="dk1"/>
              </a:solidFill>
            </a:endParaRPr>
          </a:p>
        </p:txBody>
      </p:sp>
      <p:cxnSp>
        <p:nvCxnSpPr>
          <p:cNvPr id="782" name="Google Shape;782;g2e2da6f17fc_2_118"/>
          <p:cNvCxnSpPr>
            <a:stCxn id="781" idx="2"/>
          </p:cNvCxnSpPr>
          <p:nvPr/>
        </p:nvCxnSpPr>
        <p:spPr>
          <a:xfrm>
            <a:off x="6159588" y="1515975"/>
            <a:ext cx="1987500" cy="1036800"/>
          </a:xfrm>
          <a:prstGeom prst="straightConnector1">
            <a:avLst/>
          </a:prstGeom>
          <a:noFill/>
          <a:ln w="76200" cap="flat" cmpd="sng">
            <a:solidFill>
              <a:srgbClr val="FF0000"/>
            </a:solidFill>
            <a:prstDash val="solid"/>
            <a:round/>
            <a:headEnd type="none" w="med" len="med"/>
            <a:tailEnd type="none" w="med" len="med"/>
          </a:ln>
        </p:spPr>
      </p:cxnSp>
      <p:cxnSp>
        <p:nvCxnSpPr>
          <p:cNvPr id="783" name="Google Shape;783;g2e2da6f17fc_2_118"/>
          <p:cNvCxnSpPr>
            <a:stCxn id="780" idx="2"/>
          </p:cNvCxnSpPr>
          <p:nvPr/>
        </p:nvCxnSpPr>
        <p:spPr>
          <a:xfrm flipH="1">
            <a:off x="3981600" y="1515975"/>
            <a:ext cx="1497300" cy="1049400"/>
          </a:xfrm>
          <a:prstGeom prst="straightConnector1">
            <a:avLst/>
          </a:prstGeom>
          <a:noFill/>
          <a:ln w="76200" cap="flat" cmpd="sng">
            <a:solidFill>
              <a:srgbClr val="6AA84F"/>
            </a:solidFill>
            <a:prstDash val="solid"/>
            <a:round/>
            <a:headEnd type="none" w="med" len="med"/>
            <a:tailEnd type="none" w="med" len="med"/>
          </a:ln>
        </p:spPr>
      </p:cxnSp>
      <p:cxnSp>
        <p:nvCxnSpPr>
          <p:cNvPr id="784" name="Google Shape;784;g2e2da6f17fc_2_118"/>
          <p:cNvCxnSpPr>
            <a:stCxn id="763" idx="2"/>
            <a:endCxn id="768" idx="0"/>
          </p:cNvCxnSpPr>
          <p:nvPr/>
        </p:nvCxnSpPr>
        <p:spPr>
          <a:xfrm flipH="1">
            <a:off x="2819875" y="3146175"/>
            <a:ext cx="610800" cy="1461600"/>
          </a:xfrm>
          <a:prstGeom prst="straightConnector1">
            <a:avLst/>
          </a:prstGeom>
          <a:noFill/>
          <a:ln w="76200" cap="flat" cmpd="sng">
            <a:solidFill>
              <a:srgbClr val="6AA84F"/>
            </a:solidFill>
            <a:prstDash val="solid"/>
            <a:round/>
            <a:headEnd type="none" w="med" len="med"/>
            <a:tailEnd type="none" w="med" len="med"/>
          </a:ln>
        </p:spPr>
      </p:cxnSp>
      <p:cxnSp>
        <p:nvCxnSpPr>
          <p:cNvPr id="785" name="Google Shape;785;g2e2da6f17fc_2_118"/>
          <p:cNvCxnSpPr>
            <a:endCxn id="771" idx="0"/>
          </p:cNvCxnSpPr>
          <p:nvPr/>
        </p:nvCxnSpPr>
        <p:spPr>
          <a:xfrm>
            <a:off x="4335450" y="3146175"/>
            <a:ext cx="803100" cy="1461600"/>
          </a:xfrm>
          <a:prstGeom prst="straightConnector1">
            <a:avLst/>
          </a:prstGeom>
          <a:noFill/>
          <a:ln w="76200" cap="flat" cmpd="sng">
            <a:solidFill>
              <a:srgbClr val="6AA84F"/>
            </a:solidFill>
            <a:prstDash val="solid"/>
            <a:round/>
            <a:headEnd type="none" w="med" len="med"/>
            <a:tailEnd type="none" w="med" len="med"/>
          </a:ln>
        </p:spPr>
      </p:cxnSp>
      <p:cxnSp>
        <p:nvCxnSpPr>
          <p:cNvPr id="786" name="Google Shape;786;g2e2da6f17fc_2_118"/>
          <p:cNvCxnSpPr>
            <a:stCxn id="764" idx="2"/>
            <a:endCxn id="777" idx="0"/>
          </p:cNvCxnSpPr>
          <p:nvPr/>
        </p:nvCxnSpPr>
        <p:spPr>
          <a:xfrm flipH="1">
            <a:off x="7464700" y="3146175"/>
            <a:ext cx="381000" cy="1461600"/>
          </a:xfrm>
          <a:prstGeom prst="straightConnector1">
            <a:avLst/>
          </a:prstGeom>
          <a:noFill/>
          <a:ln w="76200" cap="flat" cmpd="sng">
            <a:solidFill>
              <a:srgbClr val="6AA84F"/>
            </a:solidFill>
            <a:prstDash val="solid"/>
            <a:round/>
            <a:headEnd type="none" w="med" len="med"/>
            <a:tailEnd type="none" w="med" len="med"/>
          </a:ln>
        </p:spPr>
      </p:cxnSp>
      <p:cxnSp>
        <p:nvCxnSpPr>
          <p:cNvPr id="787" name="Google Shape;787;g2e2da6f17fc_2_118"/>
          <p:cNvCxnSpPr>
            <a:stCxn id="779" idx="2"/>
            <a:endCxn id="778" idx="0"/>
          </p:cNvCxnSpPr>
          <p:nvPr/>
        </p:nvCxnSpPr>
        <p:spPr>
          <a:xfrm>
            <a:off x="8526400" y="3146175"/>
            <a:ext cx="1943100" cy="1461600"/>
          </a:xfrm>
          <a:prstGeom prst="straightConnector1">
            <a:avLst/>
          </a:prstGeom>
          <a:noFill/>
          <a:ln w="76200" cap="flat" cmpd="sng">
            <a:solidFill>
              <a:srgbClr val="6AA84F"/>
            </a:solidFill>
            <a:prstDash val="solid"/>
            <a:round/>
            <a:headEnd type="none" w="med" len="med"/>
            <a:tailEnd type="none" w="med" len="med"/>
          </a:ln>
        </p:spPr>
      </p:cxnSp>
      <p:cxnSp>
        <p:nvCxnSpPr>
          <p:cNvPr id="788" name="Google Shape;788;g2e2da6f17fc_2_118"/>
          <p:cNvCxnSpPr>
            <a:stCxn id="763" idx="2"/>
            <a:endCxn id="767" idx="0"/>
          </p:cNvCxnSpPr>
          <p:nvPr/>
        </p:nvCxnSpPr>
        <p:spPr>
          <a:xfrm flipH="1">
            <a:off x="2068675" y="3146175"/>
            <a:ext cx="1362000" cy="1461600"/>
          </a:xfrm>
          <a:prstGeom prst="straightConnector1">
            <a:avLst/>
          </a:prstGeom>
          <a:noFill/>
          <a:ln w="76200" cap="flat" cmpd="sng">
            <a:solidFill>
              <a:srgbClr val="6AA84F"/>
            </a:solidFill>
            <a:prstDash val="solid"/>
            <a:round/>
            <a:headEnd type="none" w="med" len="med"/>
            <a:tailEnd type="none" w="med" len="med"/>
          </a:ln>
        </p:spPr>
      </p:cxnSp>
      <p:cxnSp>
        <p:nvCxnSpPr>
          <p:cNvPr id="789" name="Google Shape;789;g2e2da6f17fc_2_118"/>
          <p:cNvCxnSpPr>
            <a:stCxn id="763" idx="2"/>
            <a:endCxn id="766" idx="0"/>
          </p:cNvCxnSpPr>
          <p:nvPr/>
        </p:nvCxnSpPr>
        <p:spPr>
          <a:xfrm flipH="1">
            <a:off x="1309975" y="3146175"/>
            <a:ext cx="2120700" cy="1461600"/>
          </a:xfrm>
          <a:prstGeom prst="straightConnector1">
            <a:avLst/>
          </a:prstGeom>
          <a:noFill/>
          <a:ln w="76200" cap="flat" cmpd="sng">
            <a:solidFill>
              <a:srgbClr val="6AA84F"/>
            </a:solidFill>
            <a:prstDash val="solid"/>
            <a:round/>
            <a:headEnd type="none" w="med" len="med"/>
            <a:tailEnd type="none" w="med" len="med"/>
          </a:ln>
        </p:spPr>
      </p:cxnSp>
      <p:cxnSp>
        <p:nvCxnSpPr>
          <p:cNvPr id="790" name="Google Shape;790;g2e2da6f17fc_2_118"/>
          <p:cNvCxnSpPr>
            <a:stCxn id="765" idx="2"/>
            <a:endCxn id="770" idx="0"/>
          </p:cNvCxnSpPr>
          <p:nvPr/>
        </p:nvCxnSpPr>
        <p:spPr>
          <a:xfrm>
            <a:off x="4111375" y="3146175"/>
            <a:ext cx="276000" cy="1461600"/>
          </a:xfrm>
          <a:prstGeom prst="straightConnector1">
            <a:avLst/>
          </a:prstGeom>
          <a:noFill/>
          <a:ln w="76200" cap="flat" cmpd="sng">
            <a:solidFill>
              <a:srgbClr val="6AA84F"/>
            </a:solidFill>
            <a:prstDash val="solid"/>
            <a:round/>
            <a:headEnd type="none" w="med" len="med"/>
            <a:tailEnd type="none" w="med" len="med"/>
          </a:ln>
        </p:spPr>
      </p:cxnSp>
      <p:cxnSp>
        <p:nvCxnSpPr>
          <p:cNvPr id="791" name="Google Shape;791;g2e2da6f17fc_2_118"/>
          <p:cNvCxnSpPr>
            <a:stCxn id="765" idx="2"/>
            <a:endCxn id="769" idx="0"/>
          </p:cNvCxnSpPr>
          <p:nvPr/>
        </p:nvCxnSpPr>
        <p:spPr>
          <a:xfrm flipH="1">
            <a:off x="3628675" y="3146175"/>
            <a:ext cx="482700" cy="1461600"/>
          </a:xfrm>
          <a:prstGeom prst="straightConnector1">
            <a:avLst/>
          </a:prstGeom>
          <a:noFill/>
          <a:ln w="76200" cap="flat" cmpd="sng">
            <a:solidFill>
              <a:srgbClr val="6AA84F"/>
            </a:solidFill>
            <a:prstDash val="solid"/>
            <a:round/>
            <a:headEnd type="none" w="med" len="med"/>
            <a:tailEnd type="none" w="med" len="med"/>
          </a:ln>
        </p:spPr>
      </p:cxnSp>
      <p:cxnSp>
        <p:nvCxnSpPr>
          <p:cNvPr id="792" name="Google Shape;792;g2e2da6f17fc_2_118"/>
          <p:cNvCxnSpPr>
            <a:stCxn id="764" idx="2"/>
            <a:endCxn id="776" idx="0"/>
          </p:cNvCxnSpPr>
          <p:nvPr/>
        </p:nvCxnSpPr>
        <p:spPr>
          <a:xfrm flipH="1">
            <a:off x="6713500" y="3146175"/>
            <a:ext cx="1132200" cy="1461600"/>
          </a:xfrm>
          <a:prstGeom prst="straightConnector1">
            <a:avLst/>
          </a:prstGeom>
          <a:noFill/>
          <a:ln w="76200" cap="flat" cmpd="sng">
            <a:solidFill>
              <a:srgbClr val="6AA84F"/>
            </a:solidFill>
            <a:prstDash val="solid"/>
            <a:round/>
            <a:headEnd type="none" w="med" len="med"/>
            <a:tailEnd type="none" w="med" len="med"/>
          </a:ln>
        </p:spPr>
      </p:cxnSp>
      <p:cxnSp>
        <p:nvCxnSpPr>
          <p:cNvPr id="793" name="Google Shape;793;g2e2da6f17fc_2_118"/>
          <p:cNvCxnSpPr>
            <a:stCxn id="764" idx="2"/>
            <a:endCxn id="775" idx="0"/>
          </p:cNvCxnSpPr>
          <p:nvPr/>
        </p:nvCxnSpPr>
        <p:spPr>
          <a:xfrm flipH="1">
            <a:off x="5954800" y="3146175"/>
            <a:ext cx="1890900" cy="1461600"/>
          </a:xfrm>
          <a:prstGeom prst="straightConnector1">
            <a:avLst/>
          </a:prstGeom>
          <a:noFill/>
          <a:ln w="76200" cap="flat" cmpd="sng">
            <a:solidFill>
              <a:srgbClr val="6AA84F"/>
            </a:solidFill>
            <a:prstDash val="solid"/>
            <a:round/>
            <a:headEnd type="none" w="med" len="med"/>
            <a:tailEnd type="none" w="med" len="med"/>
          </a:ln>
        </p:spPr>
      </p:cxnSp>
      <p:cxnSp>
        <p:nvCxnSpPr>
          <p:cNvPr id="794" name="Google Shape;794;g2e2da6f17fc_2_118"/>
          <p:cNvCxnSpPr>
            <a:stCxn id="779" idx="2"/>
            <a:endCxn id="774" idx="0"/>
          </p:cNvCxnSpPr>
          <p:nvPr/>
        </p:nvCxnSpPr>
        <p:spPr>
          <a:xfrm>
            <a:off x="8526400" y="3146175"/>
            <a:ext cx="1191900" cy="1461600"/>
          </a:xfrm>
          <a:prstGeom prst="straightConnector1">
            <a:avLst/>
          </a:prstGeom>
          <a:noFill/>
          <a:ln w="76200" cap="flat" cmpd="sng">
            <a:solidFill>
              <a:srgbClr val="6AA84F"/>
            </a:solidFill>
            <a:prstDash val="solid"/>
            <a:round/>
            <a:headEnd type="none" w="med" len="med"/>
            <a:tailEnd type="none" w="med" len="med"/>
          </a:ln>
        </p:spPr>
      </p:cxnSp>
      <p:cxnSp>
        <p:nvCxnSpPr>
          <p:cNvPr id="795" name="Google Shape;795;g2e2da6f17fc_2_118"/>
          <p:cNvCxnSpPr>
            <a:stCxn id="779" idx="2"/>
            <a:endCxn id="773" idx="0"/>
          </p:cNvCxnSpPr>
          <p:nvPr/>
        </p:nvCxnSpPr>
        <p:spPr>
          <a:xfrm flipH="1">
            <a:off x="8215900" y="3146175"/>
            <a:ext cx="310500" cy="1461600"/>
          </a:xfrm>
          <a:prstGeom prst="straightConnector1">
            <a:avLst/>
          </a:prstGeom>
          <a:noFill/>
          <a:ln w="76200" cap="flat" cmpd="sng">
            <a:solidFill>
              <a:srgbClr val="6AA84F"/>
            </a:solidFill>
            <a:prstDash val="solid"/>
            <a:round/>
            <a:headEnd type="none" w="med" len="med"/>
            <a:tailEnd type="none" w="med" len="med"/>
          </a:ln>
        </p:spPr>
      </p:cxnSp>
      <p:cxnSp>
        <p:nvCxnSpPr>
          <p:cNvPr id="796" name="Google Shape;796;g2e2da6f17fc_2_118"/>
          <p:cNvCxnSpPr>
            <a:stCxn id="779" idx="2"/>
            <a:endCxn id="772" idx="0"/>
          </p:cNvCxnSpPr>
          <p:nvPr/>
        </p:nvCxnSpPr>
        <p:spPr>
          <a:xfrm>
            <a:off x="8526400" y="3146175"/>
            <a:ext cx="440700" cy="1461600"/>
          </a:xfrm>
          <a:prstGeom prst="straightConnector1">
            <a:avLst/>
          </a:prstGeom>
          <a:noFill/>
          <a:ln w="76200" cap="flat" cmpd="sng">
            <a:solidFill>
              <a:srgbClr val="FF0000"/>
            </a:solidFill>
            <a:prstDash val="solid"/>
            <a:round/>
            <a:headEnd type="none" w="med" len="med"/>
            <a:tailEnd type="none" w="med" len="med"/>
          </a:ln>
        </p:spPr>
      </p:cxnSp>
      <p:sp>
        <p:nvSpPr>
          <p:cNvPr id="797" name="Google Shape;797;g2e2da6f17fc_2_118"/>
          <p:cNvSpPr txBox="1"/>
          <p:nvPr/>
        </p:nvSpPr>
        <p:spPr>
          <a:xfrm>
            <a:off x="8215900" y="519225"/>
            <a:ext cx="3829800" cy="125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ja-JP" sz="3200" b="1">
                <a:solidFill>
                  <a:schemeClr val="dk1"/>
                </a:solidFill>
                <a:latin typeface="Calibri"/>
                <a:ea typeface="Calibri"/>
                <a:cs typeface="Calibri"/>
                <a:sym typeface="Calibri"/>
              </a:rPr>
              <a:t>KのIDを見つけたい</a:t>
            </a:r>
            <a:endParaRPr sz="3200" b="1">
              <a:solidFill>
                <a:schemeClr val="dk1"/>
              </a:solidFill>
              <a:latin typeface="Calibri"/>
              <a:ea typeface="Calibri"/>
              <a:cs typeface="Calibri"/>
              <a:sym typeface="Calibri"/>
            </a:endParaRPr>
          </a:p>
        </p:txBody>
      </p:sp>
      <p:sp>
        <p:nvSpPr>
          <p:cNvPr id="798" name="Google Shape;798;g2e2da6f17fc_2_118"/>
          <p:cNvSpPr txBox="1"/>
          <p:nvPr/>
        </p:nvSpPr>
        <p:spPr>
          <a:xfrm>
            <a:off x="0" y="-19275"/>
            <a:ext cx="4416900" cy="5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600"/>
              </a:spcAft>
              <a:buNone/>
            </a:pPr>
            <a:r>
              <a:rPr lang="ja-JP" sz="2298" b="1">
                <a:solidFill>
                  <a:schemeClr val="dk1"/>
                </a:solidFill>
                <a:latin typeface="Calibri"/>
                <a:ea typeface="Calibri"/>
                <a:cs typeface="Calibri"/>
                <a:sym typeface="Calibri"/>
              </a:rPr>
              <a:t>B-tree インデックス</a:t>
            </a:r>
            <a:endParaRPr sz="300">
              <a:solidFill>
                <a:schemeClr val="dk1"/>
              </a:solidFill>
            </a:endParaRPr>
          </a:p>
        </p:txBody>
      </p:sp>
      <p:sp>
        <p:nvSpPr>
          <p:cNvPr id="799" name="Google Shape;799;g2e2da6f17fc_2_118"/>
          <p:cNvSpPr txBox="1">
            <a:spLocks noGrp="1"/>
          </p:cNvSpPr>
          <p:nvPr>
            <p:ph type="title"/>
          </p:nvPr>
        </p:nvSpPr>
        <p:spPr>
          <a:xfrm>
            <a:off x="697075" y="5468375"/>
            <a:ext cx="105156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None/>
            </a:pPr>
            <a:r>
              <a:rPr lang="ja-JP" sz="4200" b="1">
                <a:solidFill>
                  <a:srgbClr val="FF0000"/>
                </a:solidFill>
              </a:rPr>
              <a:t>検索を高速化することができる！</a:t>
            </a:r>
            <a:endParaRPr sz="5300" b="1" i="1">
              <a:solidFill>
                <a:srgbClr val="FF0000"/>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03"/>
        <p:cNvGrpSpPr/>
        <p:nvPr/>
      </p:nvGrpSpPr>
      <p:grpSpPr>
        <a:xfrm>
          <a:off x="0" y="0"/>
          <a:ext cx="0" cy="0"/>
          <a:chOff x="0" y="0"/>
          <a:chExt cx="0" cy="0"/>
        </a:xfrm>
      </p:grpSpPr>
      <p:sp>
        <p:nvSpPr>
          <p:cNvPr id="804" name="Google Shape;804;g2e2372c0ef2_0_211"/>
          <p:cNvSpPr txBox="1">
            <a:spLocks noGrp="1"/>
          </p:cNvSpPr>
          <p:nvPr>
            <p:ph type="body" idx="1"/>
          </p:nvPr>
        </p:nvSpPr>
        <p:spPr>
          <a:xfrm>
            <a:off x="758825" y="107600"/>
            <a:ext cx="10515600" cy="6613800"/>
          </a:xfrm>
          <a:prstGeom prst="rect">
            <a:avLst/>
          </a:prstGeom>
        </p:spPr>
        <p:txBody>
          <a:bodyPr spcFirstLastPara="1" wrap="square" lIns="91425" tIns="45700" rIns="91425" bIns="45700" anchor="t" anchorCtr="0">
            <a:noAutofit/>
          </a:bodyPr>
          <a:lstStyle/>
          <a:p>
            <a:pPr marL="0" lvl="0" indent="0" algn="l" rtl="0">
              <a:lnSpc>
                <a:spcPct val="105000"/>
              </a:lnSpc>
              <a:spcBef>
                <a:spcPts val="400"/>
              </a:spcBef>
              <a:spcAft>
                <a:spcPts val="0"/>
              </a:spcAft>
              <a:buClr>
                <a:schemeClr val="dk1"/>
              </a:buClr>
              <a:buSzPts val="1100"/>
              <a:buFont typeface="Arial"/>
              <a:buNone/>
            </a:pPr>
            <a:r>
              <a:rPr lang="ja-JP" sz="1800">
                <a:latin typeface="Meiryo"/>
                <a:ea typeface="Meiryo"/>
                <a:cs typeface="Meiryo"/>
                <a:sym typeface="Meiryo"/>
              </a:rPr>
              <a:t>注意点</a:t>
            </a:r>
            <a:endParaRPr sz="1800">
              <a:latin typeface="Meiryo"/>
              <a:ea typeface="Meiryo"/>
              <a:cs typeface="Meiryo"/>
              <a:sym typeface="Meiryo"/>
            </a:endParaRPr>
          </a:p>
          <a:p>
            <a:pPr marL="457200" lvl="0" indent="-342900" algn="l" rtl="0">
              <a:lnSpc>
                <a:spcPct val="160000"/>
              </a:lnSpc>
              <a:spcBef>
                <a:spcPts val="1700"/>
              </a:spcBef>
              <a:spcAft>
                <a:spcPts val="0"/>
              </a:spcAft>
              <a:buSzPts val="1800"/>
              <a:buFont typeface="Meiryo"/>
              <a:buChar char="●"/>
            </a:pPr>
            <a:r>
              <a:rPr lang="ja-JP" sz="1800">
                <a:latin typeface="Meiryo"/>
                <a:ea typeface="Meiryo"/>
                <a:cs typeface="Meiryo"/>
                <a:sym typeface="Meiryo"/>
              </a:rPr>
              <a:t>データ更新時のパフォーマンスが下がる</a:t>
            </a:r>
            <a:endParaRPr sz="1800">
              <a:latin typeface="Meiryo"/>
              <a:ea typeface="Meiryo"/>
              <a:cs typeface="Meiryo"/>
              <a:sym typeface="Meiryo"/>
            </a:endParaRPr>
          </a:p>
          <a:p>
            <a:pPr marL="914400" lvl="1"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データ更新時にインデックスにも変更が入るので、データ量が多いと更新速度に影響が出る可能性があります。</a:t>
            </a:r>
            <a:endParaRPr sz="1800">
              <a:latin typeface="Meiryo"/>
              <a:ea typeface="Meiryo"/>
              <a:cs typeface="Meiryo"/>
              <a:sym typeface="Meiryo"/>
            </a:endParaRPr>
          </a:p>
          <a:p>
            <a:pPr marL="457200" lvl="0"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定期的なメンテナンスが必要</a:t>
            </a:r>
            <a:endParaRPr sz="1800">
              <a:latin typeface="Meiryo"/>
              <a:ea typeface="Meiryo"/>
              <a:cs typeface="Meiryo"/>
              <a:sym typeface="Meiryo"/>
            </a:endParaRPr>
          </a:p>
          <a:p>
            <a:pPr marL="914400" lvl="1"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インデックスが更新され続けると、次第に構造が崩れていきパフォーマンスが落ちることがあるので、定期的にインデックスの再構築や見直しをする必要があります。</a:t>
            </a:r>
            <a:endParaRPr sz="1800">
              <a:latin typeface="Meiryo"/>
              <a:ea typeface="Meiryo"/>
              <a:cs typeface="Meiryo"/>
              <a:sym typeface="Meiryo"/>
            </a:endParaRPr>
          </a:p>
          <a:p>
            <a:pPr marL="457200" lvl="0"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インデックスが効かないクエリがある</a:t>
            </a:r>
            <a:endParaRPr sz="1800">
              <a:latin typeface="Meiryo"/>
              <a:ea typeface="Meiryo"/>
              <a:cs typeface="Meiryo"/>
              <a:sym typeface="Meiryo"/>
            </a:endParaRPr>
          </a:p>
          <a:p>
            <a:pPr marL="914400" lvl="1" indent="-304800" algn="l" rtl="0">
              <a:lnSpc>
                <a:spcPct val="160000"/>
              </a:lnSpc>
              <a:spcBef>
                <a:spcPts val="0"/>
              </a:spcBef>
              <a:spcAft>
                <a:spcPts val="0"/>
              </a:spcAft>
              <a:buSzPts val="1200"/>
              <a:buFont typeface="Meiryo"/>
              <a:buChar char="●"/>
            </a:pPr>
            <a:r>
              <a:rPr lang="ja-JP" sz="1800">
                <a:latin typeface="Meiryo"/>
                <a:ea typeface="Meiryo"/>
                <a:cs typeface="Meiryo"/>
                <a:sym typeface="Meiryo"/>
              </a:rPr>
              <a:t>演算や後方一致などのクエリではインデックスが効かずフルスキャンになってしまうことがあるので、RDBMS のドキュメントを確認したり、</a:t>
            </a:r>
            <a:r>
              <a:rPr lang="ja-JP" sz="1600">
                <a:solidFill>
                  <a:srgbClr val="188038"/>
                </a:solidFill>
                <a:latin typeface="Courier New"/>
                <a:ea typeface="Courier New"/>
                <a:cs typeface="Courier New"/>
                <a:sym typeface="Courier New"/>
              </a:rPr>
              <a:t>EXPLAIN</a:t>
            </a:r>
            <a:r>
              <a:rPr lang="ja-JP" sz="1800">
                <a:latin typeface="Meiryo"/>
                <a:ea typeface="Meiryo"/>
                <a:cs typeface="Meiryo"/>
                <a:sym typeface="Meiryo"/>
              </a:rPr>
              <a:t>などで実行クエリを確認する必要があります。</a:t>
            </a:r>
            <a:endParaRPr sz="1800">
              <a:latin typeface="Meiryo"/>
              <a:ea typeface="Meiryo"/>
              <a:cs typeface="Meiryo"/>
              <a:sym typeface="Meiryo"/>
            </a:endParaRPr>
          </a:p>
          <a:p>
            <a:pPr marL="457200" lvl="0"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データの種類が多いカラムにインデックスを貼る</a:t>
            </a:r>
            <a:endParaRPr sz="1800">
              <a:latin typeface="Meiryo"/>
              <a:ea typeface="Meiryo"/>
              <a:cs typeface="Meiryo"/>
              <a:sym typeface="Meiryo"/>
            </a:endParaRPr>
          </a:p>
          <a:p>
            <a:pPr marL="914400" lvl="1" indent="-342900" algn="l" rtl="0">
              <a:lnSpc>
                <a:spcPct val="160000"/>
              </a:lnSpc>
              <a:spcBef>
                <a:spcPts val="0"/>
              </a:spcBef>
              <a:spcAft>
                <a:spcPts val="0"/>
              </a:spcAft>
              <a:buSzPts val="1800"/>
              <a:buFont typeface="Meiryo"/>
              <a:buChar char="●"/>
            </a:pPr>
            <a:r>
              <a:rPr lang="ja-JP" sz="1800">
                <a:latin typeface="Meiryo"/>
                <a:ea typeface="Meiryo"/>
                <a:cs typeface="Meiryo"/>
                <a:sym typeface="Meiryo"/>
              </a:rPr>
              <a:t>データの種類が多い（カーディナリティが高い）カラムの方がインデックスの力が発揮されやすいので、インデックスを貼る際には意識をする必要があります。</a:t>
            </a:r>
            <a:endParaRPr sz="1800">
              <a:latin typeface="Meiryo"/>
              <a:ea typeface="Meiryo"/>
              <a:cs typeface="Meiryo"/>
              <a:sym typeface="Meiryo"/>
            </a:endParaRPr>
          </a:p>
          <a:p>
            <a:pPr marL="0" lvl="0" indent="0" algn="l" rtl="0">
              <a:lnSpc>
                <a:spcPct val="80000"/>
              </a:lnSpc>
              <a:spcBef>
                <a:spcPts val="1900"/>
              </a:spcBef>
              <a:spcAft>
                <a:spcPts val="1600"/>
              </a:spcAft>
              <a:buNone/>
            </a:pPr>
            <a:endParaRPr sz="3400"/>
          </a:p>
        </p:txBody>
      </p:sp>
      <p:sp>
        <p:nvSpPr>
          <p:cNvPr id="805" name="Google Shape;805;g2e2372c0ef2_0_21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09"/>
        <p:cNvGrpSpPr/>
        <p:nvPr/>
      </p:nvGrpSpPr>
      <p:grpSpPr>
        <a:xfrm>
          <a:off x="0" y="0"/>
          <a:ext cx="0" cy="0"/>
          <a:chOff x="0" y="0"/>
          <a:chExt cx="0" cy="0"/>
        </a:xfrm>
      </p:grpSpPr>
      <p:sp>
        <p:nvSpPr>
          <p:cNvPr id="810" name="Google Shape;810;g2df80ae62b9_0_16"/>
          <p:cNvSpPr txBox="1">
            <a:spLocks noGrp="1"/>
          </p:cNvSpPr>
          <p:nvPr>
            <p:ph type="body" idx="1"/>
          </p:nvPr>
        </p:nvSpPr>
        <p:spPr>
          <a:xfrm>
            <a:off x="777425" y="2644150"/>
            <a:ext cx="10576500" cy="3532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START WITH：シーケンスが生成する初期値</a:t>
            </a:r>
            <a:endParaRPr/>
          </a:p>
          <a:p>
            <a:pPr marL="0" lvl="0" indent="0" algn="l" rtl="0">
              <a:spcBef>
                <a:spcPts val="1600"/>
              </a:spcBef>
              <a:spcAft>
                <a:spcPts val="0"/>
              </a:spcAft>
              <a:buNone/>
            </a:pPr>
            <a:r>
              <a:rPr lang="ja-JP"/>
              <a:t>INCREMENT BY：増分値の指定</a:t>
            </a:r>
            <a:endParaRPr/>
          </a:p>
          <a:p>
            <a:pPr marL="0" lvl="0" indent="0" algn="l" rtl="0">
              <a:spcBef>
                <a:spcPts val="1600"/>
              </a:spcBef>
              <a:spcAft>
                <a:spcPts val="0"/>
              </a:spcAft>
              <a:buNone/>
            </a:pPr>
            <a:endParaRPr/>
          </a:p>
          <a:p>
            <a:pPr marL="0" lvl="0" indent="0" algn="l" rtl="0">
              <a:spcBef>
                <a:spcPts val="1600"/>
              </a:spcBef>
              <a:spcAft>
                <a:spcPts val="1600"/>
              </a:spcAft>
              <a:buNone/>
            </a:pPr>
            <a:r>
              <a:rPr lang="ja-JP"/>
              <a:t>FROM SEQUENCEと指定していないのは、SEQUENCEはテーブルとは独立して存在しているから。</a:t>
            </a:r>
            <a:endParaRPr/>
          </a:p>
        </p:txBody>
      </p:sp>
      <p:pic>
        <p:nvPicPr>
          <p:cNvPr id="811" name="Google Shape;811;g2df80ae62b9_0_16"/>
          <p:cNvPicPr preferRelativeResize="0"/>
          <p:nvPr/>
        </p:nvPicPr>
        <p:blipFill>
          <a:blip r:embed="rId3">
            <a:alphaModFix/>
          </a:blip>
          <a:stretch>
            <a:fillRect/>
          </a:stretch>
        </p:blipFill>
        <p:spPr>
          <a:xfrm>
            <a:off x="1944889" y="594214"/>
            <a:ext cx="8302200" cy="1882350"/>
          </a:xfrm>
          <a:prstGeom prst="rect">
            <a:avLst/>
          </a:prstGeom>
          <a:noFill/>
          <a:ln>
            <a:noFill/>
          </a:ln>
        </p:spPr>
      </p:pic>
      <p:sp>
        <p:nvSpPr>
          <p:cNvPr id="812" name="Google Shape;812;g2df80ae62b9_0_1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2C4C9"/>
        </a:solidFill>
        <a:effectLst/>
      </p:bgPr>
    </p:bg>
    <p:spTree>
      <p:nvGrpSpPr>
        <p:cNvPr id="1" name="Shape 90"/>
        <p:cNvGrpSpPr/>
        <p:nvPr/>
      </p:nvGrpSpPr>
      <p:grpSpPr>
        <a:xfrm>
          <a:off x="0" y="0"/>
          <a:ext cx="0" cy="0"/>
          <a:chOff x="0" y="0"/>
          <a:chExt cx="0" cy="0"/>
        </a:xfrm>
      </p:grpSpPr>
      <p:sp>
        <p:nvSpPr>
          <p:cNvPr id="91" name="Google Shape;91;g2e1080c98f9_0_0"/>
          <p:cNvSpPr txBox="1">
            <a:spLocks noGrp="1"/>
          </p:cNvSpPr>
          <p:nvPr>
            <p:ph type="title"/>
          </p:nvPr>
        </p:nvSpPr>
        <p:spPr>
          <a:xfrm>
            <a:off x="1721400" y="2476500"/>
            <a:ext cx="8749200" cy="1256400"/>
          </a:xfrm>
          <a:prstGeom prst="rect">
            <a:avLst/>
          </a:prstGeom>
        </p:spPr>
        <p:txBody>
          <a:bodyPr spcFirstLastPara="1" wrap="square" lIns="91425" tIns="45700" rIns="91425" bIns="45700" anchor="b" anchorCtr="0">
            <a:normAutofit/>
          </a:bodyPr>
          <a:lstStyle/>
          <a:p>
            <a:pPr marL="914400" lvl="0" indent="0" algn="l" rtl="0">
              <a:spcBef>
                <a:spcPts val="0"/>
              </a:spcBef>
              <a:spcAft>
                <a:spcPts val="0"/>
              </a:spcAft>
              <a:buClr>
                <a:schemeClr val="dk1"/>
              </a:buClr>
              <a:buSzPts val="1100"/>
              <a:buFont typeface="Arial"/>
              <a:buNone/>
            </a:pPr>
            <a:r>
              <a:rPr lang="ja-JP" sz="7500"/>
              <a:t>indexってなに？</a:t>
            </a:r>
            <a:endParaRPr sz="9100"/>
          </a:p>
        </p:txBody>
      </p:sp>
      <p:sp>
        <p:nvSpPr>
          <p:cNvPr id="92" name="Google Shape;92;g2e1080c98f9_0_0"/>
          <p:cNvSpPr txBox="1">
            <a:spLocks noGrp="1"/>
          </p:cNvSpPr>
          <p:nvPr>
            <p:ph type="body" idx="1"/>
          </p:nvPr>
        </p:nvSpPr>
        <p:spPr>
          <a:xfrm>
            <a:off x="831850" y="4589463"/>
            <a:ext cx="10515600" cy="15003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93" name="Google Shape;93;g2e1080c98f9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5</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16"/>
        <p:cNvGrpSpPr/>
        <p:nvPr/>
      </p:nvGrpSpPr>
      <p:grpSpPr>
        <a:xfrm>
          <a:off x="0" y="0"/>
          <a:ext cx="0" cy="0"/>
          <a:chOff x="0" y="0"/>
          <a:chExt cx="0" cy="0"/>
        </a:xfrm>
      </p:grpSpPr>
      <p:sp>
        <p:nvSpPr>
          <p:cNvPr id="817" name="Google Shape;817;g2df2d17202a_0_4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818" name="Google Shape;818;g2df2d17202a_0_4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819" name="Google Shape;819;g2df2d17202a_0_42"/>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50</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23"/>
        <p:cNvGrpSpPr/>
        <p:nvPr/>
      </p:nvGrpSpPr>
      <p:grpSpPr>
        <a:xfrm>
          <a:off x="0" y="0"/>
          <a:ext cx="0" cy="0"/>
          <a:chOff x="0" y="0"/>
          <a:chExt cx="0" cy="0"/>
        </a:xfrm>
      </p:grpSpPr>
      <p:sp>
        <p:nvSpPr>
          <p:cNvPr id="824" name="Google Shape;824;g2df2d17202a_0_5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インデックスの作成と利用方法</a:t>
            </a:r>
            <a:endParaRPr/>
          </a:p>
        </p:txBody>
      </p:sp>
      <p:sp>
        <p:nvSpPr>
          <p:cNvPr id="825" name="Google Shape;825;g2df2d17202a_0_5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CREATE INDEX idx_lastname</a:t>
            </a:r>
            <a:endParaRPr/>
          </a:p>
          <a:p>
            <a:pPr marL="0" lvl="0" indent="0" algn="l" rtl="0">
              <a:spcBef>
                <a:spcPts val="1600"/>
              </a:spcBef>
              <a:spcAft>
                <a:spcPts val="0"/>
              </a:spcAft>
              <a:buNone/>
            </a:pPr>
            <a:r>
              <a:rPr lang="ja-JP"/>
              <a:t>ON employees (last_name);</a:t>
            </a:r>
            <a:endParaRPr/>
          </a:p>
          <a:p>
            <a:pPr marL="0" lvl="0" indent="0" algn="l" rtl="0">
              <a:spcBef>
                <a:spcPts val="1600"/>
              </a:spcBef>
              <a:spcAft>
                <a:spcPts val="1600"/>
              </a:spcAft>
              <a:buNone/>
            </a:pPr>
            <a:endParaRPr/>
          </a:p>
        </p:txBody>
      </p:sp>
      <p:sp>
        <p:nvSpPr>
          <p:cNvPr id="826" name="Google Shape;826;g2df2d17202a_0_5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51</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30"/>
        <p:cNvGrpSpPr/>
        <p:nvPr/>
      </p:nvGrpSpPr>
      <p:grpSpPr>
        <a:xfrm>
          <a:off x="0" y="0"/>
          <a:ext cx="0" cy="0"/>
          <a:chOff x="0" y="0"/>
          <a:chExt cx="0" cy="0"/>
        </a:xfrm>
      </p:grpSpPr>
      <p:sp>
        <p:nvSpPr>
          <p:cNvPr id="831" name="Google Shape;831;g2df80ae62b9_0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ちゅうぐん</a:t>
            </a:r>
            <a:endParaRPr/>
          </a:p>
        </p:txBody>
      </p:sp>
      <p:sp>
        <p:nvSpPr>
          <p:cNvPr id="832" name="Google Shape;832;g2df80ae62b9_0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木の説明</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833" name="Google Shape;833;g2df80ae62b9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52</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37"/>
        <p:cNvGrpSpPr/>
        <p:nvPr/>
      </p:nvGrpSpPr>
      <p:grpSpPr>
        <a:xfrm>
          <a:off x="0" y="0"/>
          <a:ext cx="0" cy="0"/>
          <a:chOff x="0" y="0"/>
          <a:chExt cx="0" cy="0"/>
        </a:xfrm>
      </p:grpSpPr>
      <p:sp>
        <p:nvSpPr>
          <p:cNvPr id="838" name="Google Shape;838;g2df80ae62b9_0_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シーケンスについて</a:t>
            </a:r>
            <a:endParaRPr/>
          </a:p>
        </p:txBody>
      </p:sp>
      <p:sp>
        <p:nvSpPr>
          <p:cNvPr id="839" name="Google Shape;839;g2df80ae62b9_0_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53</a:t>
            </a:fld>
            <a:endParaRPr/>
          </a:p>
        </p:txBody>
      </p:sp>
      <p:sp>
        <p:nvSpPr>
          <p:cNvPr id="840" name="Google Shape;840;g2df80ae62b9_0_5"/>
          <p:cNvSpPr txBox="1"/>
          <p:nvPr/>
        </p:nvSpPr>
        <p:spPr>
          <a:xfrm>
            <a:off x="1953150" y="1971900"/>
            <a:ext cx="8285700" cy="6003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3000" b="1">
                <a:solidFill>
                  <a:schemeClr val="dk2"/>
                </a:solidFill>
                <a:latin typeface="Calibri"/>
                <a:ea typeface="Calibri"/>
                <a:cs typeface="Calibri"/>
                <a:sym typeface="Calibri"/>
              </a:rPr>
              <a:t>自動的に連続する数値を生成するオブジェクト</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44"/>
        <p:cNvGrpSpPr/>
        <p:nvPr/>
      </p:nvGrpSpPr>
      <p:grpSpPr>
        <a:xfrm>
          <a:off x="0" y="0"/>
          <a:ext cx="0" cy="0"/>
          <a:chOff x="0" y="0"/>
          <a:chExt cx="0" cy="0"/>
        </a:xfrm>
      </p:grpSpPr>
      <p:sp>
        <p:nvSpPr>
          <p:cNvPr id="845" name="Google Shape;845;g2df80ae62b9_0_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まとめ</a:t>
            </a:r>
            <a:endParaRPr/>
          </a:p>
        </p:txBody>
      </p:sp>
      <p:sp>
        <p:nvSpPr>
          <p:cNvPr id="846" name="Google Shape;846;g2df80ae62b9_0_2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シーケンスは、、</a:t>
            </a:r>
            <a:endParaRPr/>
          </a:p>
          <a:p>
            <a:pPr marL="0" lvl="0" indent="0" algn="l" rtl="0">
              <a:spcBef>
                <a:spcPts val="1600"/>
              </a:spcBef>
              <a:spcAft>
                <a:spcPts val="0"/>
              </a:spcAft>
              <a:buNone/>
            </a:pPr>
            <a:r>
              <a:rPr lang="ja-JP"/>
              <a:t>・DB内で一意の識別子を自動的に生成するツール</a:t>
            </a:r>
            <a:endParaRPr/>
          </a:p>
          <a:p>
            <a:pPr marL="0" lvl="0" indent="0" algn="l" rtl="0">
              <a:spcBef>
                <a:spcPts val="1600"/>
              </a:spcBef>
              <a:spcAft>
                <a:spcPts val="0"/>
              </a:spcAft>
              <a:buNone/>
            </a:pPr>
            <a:r>
              <a:rPr lang="ja-JP"/>
              <a:t>・開始値や増分値などの設定を柔軟に行うことができる</a:t>
            </a:r>
            <a:endParaRPr/>
          </a:p>
          <a:p>
            <a:pPr marL="0" lvl="0" indent="0" algn="l" rtl="0">
              <a:spcBef>
                <a:spcPts val="1600"/>
              </a:spcBef>
              <a:spcAft>
                <a:spcPts val="0"/>
              </a:spcAft>
              <a:buNone/>
            </a:pPr>
            <a:r>
              <a:rPr lang="ja-JP"/>
              <a:t>・データの一意性と整合性を保つ</a:t>
            </a:r>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
        <p:nvSpPr>
          <p:cNvPr id="847" name="Google Shape;847;g2df80ae62b9_0_2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54</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51"/>
        <p:cNvGrpSpPr/>
        <p:nvPr/>
      </p:nvGrpSpPr>
      <p:grpSpPr>
        <a:xfrm>
          <a:off x="0" y="0"/>
          <a:ext cx="0" cy="0"/>
          <a:chOff x="0" y="0"/>
          <a:chExt cx="0" cy="0"/>
        </a:xfrm>
      </p:grpSpPr>
      <p:sp>
        <p:nvSpPr>
          <p:cNvPr id="852" name="Google Shape;852;g2e2372c0ef2_1_0"/>
          <p:cNvSpPr txBox="1">
            <a:spLocks noGrp="1"/>
          </p:cNvSpPr>
          <p:nvPr>
            <p:ph type="title"/>
          </p:nvPr>
        </p:nvSpPr>
        <p:spPr>
          <a:xfrm>
            <a:off x="2912400" y="190500"/>
            <a:ext cx="6367200" cy="12984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b="1"/>
              <a:t>indexとsequenceの違い</a:t>
            </a:r>
            <a:endParaRPr b="1"/>
          </a:p>
        </p:txBody>
      </p:sp>
      <p:sp>
        <p:nvSpPr>
          <p:cNvPr id="853" name="Google Shape;853;g2e2372c0ef2_1_0"/>
          <p:cNvSpPr txBox="1">
            <a:spLocks noGrp="1"/>
          </p:cNvSpPr>
          <p:nvPr>
            <p:ph type="body" idx="1"/>
          </p:nvPr>
        </p:nvSpPr>
        <p:spPr>
          <a:xfrm>
            <a:off x="918875" y="5894300"/>
            <a:ext cx="10253400" cy="8271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854" name="Google Shape;854;g2e2372c0ef2_1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55</a:t>
            </a:fld>
            <a:endParaRPr/>
          </a:p>
        </p:txBody>
      </p:sp>
      <p:graphicFrame>
        <p:nvGraphicFramePr>
          <p:cNvPr id="855" name="Google Shape;855;g2e2372c0ef2_1_0"/>
          <p:cNvGraphicFramePr/>
          <p:nvPr/>
        </p:nvGraphicFramePr>
        <p:xfrm>
          <a:off x="1790700" y="1433050"/>
          <a:ext cx="8387175" cy="4318200"/>
        </p:xfrm>
        <a:graphic>
          <a:graphicData uri="http://schemas.openxmlformats.org/drawingml/2006/table">
            <a:tbl>
              <a:tblPr>
                <a:noFill/>
                <a:tableStyleId>{AEDD7BDC-1478-4433-B9E1-762CA22474F2}</a:tableStyleId>
              </a:tblPr>
              <a:tblGrid>
                <a:gridCol w="1286625">
                  <a:extLst>
                    <a:ext uri="{9D8B030D-6E8A-4147-A177-3AD203B41FA5}">
                      <a16:colId xmlns:a16="http://schemas.microsoft.com/office/drawing/2014/main" val="20000"/>
                    </a:ext>
                  </a:extLst>
                </a:gridCol>
                <a:gridCol w="3475800">
                  <a:extLst>
                    <a:ext uri="{9D8B030D-6E8A-4147-A177-3AD203B41FA5}">
                      <a16:colId xmlns:a16="http://schemas.microsoft.com/office/drawing/2014/main" val="20001"/>
                    </a:ext>
                  </a:extLst>
                </a:gridCol>
                <a:gridCol w="3624750">
                  <a:extLst>
                    <a:ext uri="{9D8B030D-6E8A-4147-A177-3AD203B41FA5}">
                      <a16:colId xmlns:a16="http://schemas.microsoft.com/office/drawing/2014/main" val="20002"/>
                    </a:ext>
                  </a:extLst>
                </a:gridCol>
              </a:tblGrid>
              <a:tr h="498575">
                <a:tc>
                  <a:txBody>
                    <a:bodyPr/>
                    <a:lstStyle/>
                    <a:p>
                      <a:pPr marL="0" lvl="0" indent="0" algn="ctr" rtl="0">
                        <a:spcBef>
                          <a:spcPts val="0"/>
                        </a:spcBef>
                        <a:spcAft>
                          <a:spcPts val="0"/>
                        </a:spcAft>
                        <a:buNone/>
                      </a:pPr>
                      <a:r>
                        <a:rPr lang="ja-JP" b="1"/>
                        <a:t>　</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ja-JP" b="1"/>
                        <a:t>index</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CCCCC"/>
                    </a:solidFill>
                  </a:tcPr>
                </a:tc>
                <a:tc>
                  <a:txBody>
                    <a:bodyPr/>
                    <a:lstStyle/>
                    <a:p>
                      <a:pPr marL="0" lvl="0" indent="0" algn="ctr" rtl="0">
                        <a:spcBef>
                          <a:spcPts val="0"/>
                        </a:spcBef>
                        <a:spcAft>
                          <a:spcPts val="0"/>
                        </a:spcAft>
                        <a:buNone/>
                      </a:pPr>
                      <a:r>
                        <a:rPr lang="ja-JP" b="1"/>
                        <a:t>sequence</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1461150">
                <a:tc>
                  <a:txBody>
                    <a:bodyPr/>
                    <a:lstStyle/>
                    <a:p>
                      <a:pPr marL="0" lvl="0" indent="0" algn="ctr" rtl="0">
                        <a:spcBef>
                          <a:spcPts val="0"/>
                        </a:spcBef>
                        <a:spcAft>
                          <a:spcPts val="0"/>
                        </a:spcAft>
                        <a:buNone/>
                      </a:pPr>
                      <a:r>
                        <a:rPr lang="ja-JP" b="1"/>
                        <a:t>目的</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b="1">
                          <a:solidFill>
                            <a:srgbClr val="FF0000"/>
                          </a:solidFill>
                        </a:rPr>
                        <a:t>テーブルの検索性能を向上させるため</a:t>
                      </a:r>
                      <a:r>
                        <a:rPr lang="ja-JP"/>
                        <a:t>に使用される。</a:t>
                      </a:r>
                      <a:endParaRPr/>
                    </a:p>
                    <a:p>
                      <a:pPr marL="0" lvl="0" indent="0" algn="l" rtl="0">
                        <a:spcBef>
                          <a:spcPts val="0"/>
                        </a:spcBef>
                        <a:spcAft>
                          <a:spcPts val="0"/>
                        </a:spcAft>
                        <a:buNone/>
                      </a:pPr>
                      <a:r>
                        <a:rPr lang="ja-JP"/>
                        <a:t>特定の列に対してインデックスを作成することで、その列の値に基づく検索を高速化する。</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b="1">
                          <a:solidFill>
                            <a:srgbClr val="FF0000"/>
                          </a:solidFill>
                        </a:rPr>
                        <a:t>連続した一意の数値を生成するため</a:t>
                      </a:r>
                      <a:r>
                        <a:rPr lang="ja-JP"/>
                        <a:t>に使用される。</a:t>
                      </a:r>
                      <a:endParaRPr/>
                    </a:p>
                    <a:p>
                      <a:pPr marL="0" lvl="0" indent="0" algn="l" rtl="0">
                        <a:spcBef>
                          <a:spcPts val="0"/>
                        </a:spcBef>
                        <a:spcAft>
                          <a:spcPts val="0"/>
                        </a:spcAft>
                        <a:buNone/>
                      </a:pPr>
                      <a:r>
                        <a:rPr lang="ja-JP"/>
                        <a:t>主キーやユニークな識別子を生成する際に利用される。</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198025">
                <a:tc>
                  <a:txBody>
                    <a:bodyPr/>
                    <a:lstStyle/>
                    <a:p>
                      <a:pPr marL="0" lvl="0" indent="0" algn="ctr" rtl="0">
                        <a:spcBef>
                          <a:spcPts val="0"/>
                        </a:spcBef>
                        <a:spcAft>
                          <a:spcPts val="0"/>
                        </a:spcAft>
                        <a:buNone/>
                      </a:pPr>
                      <a:r>
                        <a:rPr lang="ja-JP" b="1"/>
                        <a:t>データ構造</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a:t>B-treeインデックスなど</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a:t>カウンターとして機能する。</a:t>
                      </a:r>
                      <a:br>
                        <a:rPr lang="ja-JP"/>
                      </a:br>
                      <a:r>
                        <a:rPr lang="ja-JP"/>
                        <a:t>（インクリメント、デクリメントする単純なメカニズム）</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1160450">
                <a:tc>
                  <a:txBody>
                    <a:bodyPr/>
                    <a:lstStyle/>
                    <a:p>
                      <a:pPr marL="0" lvl="0" indent="0" algn="ctr" rtl="0">
                        <a:spcBef>
                          <a:spcPts val="0"/>
                        </a:spcBef>
                        <a:spcAft>
                          <a:spcPts val="0"/>
                        </a:spcAft>
                        <a:buNone/>
                      </a:pPr>
                      <a:r>
                        <a:rPr lang="ja-JP" b="1"/>
                        <a:t>使用方法</a:t>
                      </a:r>
                      <a:endParaRPr b="1"/>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a:t>インデックスが存在する列を指定することで、該当データを早く見つけることができる。</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ja-JP"/>
                        <a:t>シーケンスから新しい値を取得する際には、NEXTVALを使用する。（後述）</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59"/>
        <p:cNvGrpSpPr/>
        <p:nvPr/>
      </p:nvGrpSpPr>
      <p:grpSpPr>
        <a:xfrm>
          <a:off x="0" y="0"/>
          <a:ext cx="0" cy="0"/>
          <a:chOff x="0" y="0"/>
          <a:chExt cx="0" cy="0"/>
        </a:xfrm>
      </p:grpSpPr>
      <p:sp>
        <p:nvSpPr>
          <p:cNvPr id="860" name="Google Shape;860;g2e2935e740a_0_36"/>
          <p:cNvSpPr txBox="1">
            <a:spLocks noGrp="1"/>
          </p:cNvSpPr>
          <p:nvPr>
            <p:ph type="title"/>
          </p:nvPr>
        </p:nvSpPr>
        <p:spPr>
          <a:xfrm>
            <a:off x="838200" y="365125"/>
            <a:ext cx="47547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b="1"/>
              <a:t>シーケンスの使い方</a:t>
            </a:r>
            <a:endParaRPr b="1"/>
          </a:p>
        </p:txBody>
      </p:sp>
      <p:sp>
        <p:nvSpPr>
          <p:cNvPr id="861" name="Google Shape;861;g2e2935e740a_0_36"/>
          <p:cNvSpPr txBox="1">
            <a:spLocks noGrp="1"/>
          </p:cNvSpPr>
          <p:nvPr>
            <p:ph type="body" idx="1"/>
          </p:nvPr>
        </p:nvSpPr>
        <p:spPr>
          <a:xfrm>
            <a:off x="6075800" y="1825625"/>
            <a:ext cx="52779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a:p>
            <a:pPr marL="0" lvl="0" indent="0" algn="l" rtl="0">
              <a:spcBef>
                <a:spcPts val="1600"/>
              </a:spcBef>
              <a:spcAft>
                <a:spcPts val="1600"/>
              </a:spcAft>
              <a:buNone/>
            </a:pPr>
            <a:r>
              <a:rPr lang="ja-JP"/>
              <a:t>シーケンスを作成</a:t>
            </a:r>
            <a:endParaRPr/>
          </a:p>
        </p:txBody>
      </p:sp>
      <p:sp>
        <p:nvSpPr>
          <p:cNvPr id="862" name="Google Shape;862;g2e2935e740a_0_3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56</a:t>
            </a:fld>
            <a:endParaRPr/>
          </a:p>
        </p:txBody>
      </p:sp>
      <p:pic>
        <p:nvPicPr>
          <p:cNvPr id="863" name="Google Shape;863;g2e2935e740a_0_36"/>
          <p:cNvPicPr preferRelativeResize="0"/>
          <p:nvPr/>
        </p:nvPicPr>
        <p:blipFill>
          <a:blip r:embed="rId3">
            <a:alphaModFix/>
          </a:blip>
          <a:stretch>
            <a:fillRect/>
          </a:stretch>
        </p:blipFill>
        <p:spPr>
          <a:xfrm>
            <a:off x="228600" y="2048075"/>
            <a:ext cx="5278001" cy="10604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67"/>
        <p:cNvGrpSpPr/>
        <p:nvPr/>
      </p:nvGrpSpPr>
      <p:grpSpPr>
        <a:xfrm>
          <a:off x="0" y="0"/>
          <a:ext cx="0" cy="0"/>
          <a:chOff x="0" y="0"/>
          <a:chExt cx="0" cy="0"/>
        </a:xfrm>
      </p:grpSpPr>
      <p:sp>
        <p:nvSpPr>
          <p:cNvPr id="868" name="Google Shape;868;g2e2935e740a_1_9"/>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b="1"/>
              <a:t>シーケンスの使い方</a:t>
            </a:r>
            <a:endParaRPr b="1"/>
          </a:p>
        </p:txBody>
      </p:sp>
      <p:sp>
        <p:nvSpPr>
          <p:cNvPr id="869" name="Google Shape;869;g2e2935e740a_1_9"/>
          <p:cNvSpPr txBox="1">
            <a:spLocks noGrp="1"/>
          </p:cNvSpPr>
          <p:nvPr>
            <p:ph type="body" idx="1"/>
          </p:nvPr>
        </p:nvSpPr>
        <p:spPr>
          <a:xfrm>
            <a:off x="6075800" y="1825625"/>
            <a:ext cx="52779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a:p>
            <a:pPr marL="0" lvl="0" indent="0" algn="l" rtl="0">
              <a:spcBef>
                <a:spcPts val="1600"/>
              </a:spcBef>
              <a:spcAft>
                <a:spcPts val="0"/>
              </a:spcAft>
              <a:buNone/>
            </a:pPr>
            <a:r>
              <a:rPr lang="ja-JP"/>
              <a:t>シーケンスを作成</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ja-JP"/>
              <a:t>テーブルを作成</a:t>
            </a:r>
            <a:endParaRPr/>
          </a:p>
        </p:txBody>
      </p:sp>
      <p:sp>
        <p:nvSpPr>
          <p:cNvPr id="870" name="Google Shape;870;g2e2935e740a_1_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57</a:t>
            </a:fld>
            <a:endParaRPr/>
          </a:p>
        </p:txBody>
      </p:sp>
      <p:pic>
        <p:nvPicPr>
          <p:cNvPr id="871" name="Google Shape;871;g2e2935e740a_1_9"/>
          <p:cNvPicPr preferRelativeResize="0"/>
          <p:nvPr/>
        </p:nvPicPr>
        <p:blipFill>
          <a:blip r:embed="rId3">
            <a:alphaModFix/>
          </a:blip>
          <a:stretch>
            <a:fillRect/>
          </a:stretch>
        </p:blipFill>
        <p:spPr>
          <a:xfrm>
            <a:off x="228600" y="2048075"/>
            <a:ext cx="5278001" cy="1060450"/>
          </a:xfrm>
          <a:prstGeom prst="rect">
            <a:avLst/>
          </a:prstGeom>
          <a:noFill/>
          <a:ln>
            <a:noFill/>
          </a:ln>
        </p:spPr>
      </p:pic>
      <p:pic>
        <p:nvPicPr>
          <p:cNvPr id="872" name="Google Shape;872;g2e2935e740a_1_9"/>
          <p:cNvPicPr preferRelativeResize="0"/>
          <p:nvPr/>
        </p:nvPicPr>
        <p:blipFill>
          <a:blip r:embed="rId4">
            <a:alphaModFix/>
          </a:blip>
          <a:stretch>
            <a:fillRect/>
          </a:stretch>
        </p:blipFill>
        <p:spPr>
          <a:xfrm>
            <a:off x="228600" y="3307350"/>
            <a:ext cx="5277999" cy="1786223"/>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76"/>
        <p:cNvGrpSpPr/>
        <p:nvPr/>
      </p:nvGrpSpPr>
      <p:grpSpPr>
        <a:xfrm>
          <a:off x="0" y="0"/>
          <a:ext cx="0" cy="0"/>
          <a:chOff x="0" y="0"/>
          <a:chExt cx="0" cy="0"/>
        </a:xfrm>
      </p:grpSpPr>
      <p:sp>
        <p:nvSpPr>
          <p:cNvPr id="877" name="Google Shape;877;g2e2935e740a_1_1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b="1"/>
              <a:t>シーケンスの使い方</a:t>
            </a:r>
            <a:endParaRPr b="1"/>
          </a:p>
        </p:txBody>
      </p:sp>
      <p:sp>
        <p:nvSpPr>
          <p:cNvPr id="878" name="Google Shape;878;g2e2935e740a_1_17"/>
          <p:cNvSpPr txBox="1">
            <a:spLocks noGrp="1"/>
          </p:cNvSpPr>
          <p:nvPr>
            <p:ph type="body" idx="1"/>
          </p:nvPr>
        </p:nvSpPr>
        <p:spPr>
          <a:xfrm>
            <a:off x="6075800" y="1825625"/>
            <a:ext cx="5277900" cy="4351200"/>
          </a:xfrm>
          <a:prstGeom prst="rect">
            <a:avLst/>
          </a:prstGeom>
        </p:spPr>
        <p:txBody>
          <a:bodyPr spcFirstLastPara="1" wrap="square" lIns="91425" tIns="45700" rIns="91425" bIns="45700" anchor="t" anchorCtr="0">
            <a:normAutofit lnSpcReduction="10000"/>
          </a:bodyPr>
          <a:lstStyle/>
          <a:p>
            <a:pPr marL="0" lvl="0" indent="0" algn="l" rtl="0">
              <a:spcBef>
                <a:spcPts val="1000"/>
              </a:spcBef>
              <a:spcAft>
                <a:spcPts val="0"/>
              </a:spcAft>
              <a:buNone/>
            </a:pPr>
            <a:endParaRPr/>
          </a:p>
          <a:p>
            <a:pPr marL="0" lvl="0" indent="0" algn="l" rtl="0">
              <a:spcBef>
                <a:spcPts val="1600"/>
              </a:spcBef>
              <a:spcAft>
                <a:spcPts val="0"/>
              </a:spcAft>
              <a:buNone/>
            </a:pPr>
            <a:r>
              <a:rPr lang="ja-JP"/>
              <a:t>シーケンスを作成</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ja-JP"/>
              <a:t>テーブルを作成</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1600"/>
              </a:spcAft>
              <a:buNone/>
            </a:pPr>
            <a:r>
              <a:rPr lang="ja-JP"/>
              <a:t>データを挿入</a:t>
            </a:r>
            <a:endParaRPr/>
          </a:p>
        </p:txBody>
      </p:sp>
      <p:sp>
        <p:nvSpPr>
          <p:cNvPr id="879" name="Google Shape;879;g2e2935e740a_1_1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58</a:t>
            </a:fld>
            <a:endParaRPr/>
          </a:p>
        </p:txBody>
      </p:sp>
      <p:pic>
        <p:nvPicPr>
          <p:cNvPr id="880" name="Google Shape;880;g2e2935e740a_1_17"/>
          <p:cNvPicPr preferRelativeResize="0"/>
          <p:nvPr/>
        </p:nvPicPr>
        <p:blipFill>
          <a:blip r:embed="rId3">
            <a:alphaModFix/>
          </a:blip>
          <a:stretch>
            <a:fillRect/>
          </a:stretch>
        </p:blipFill>
        <p:spPr>
          <a:xfrm>
            <a:off x="228600" y="2048075"/>
            <a:ext cx="5278001" cy="1060450"/>
          </a:xfrm>
          <a:prstGeom prst="rect">
            <a:avLst/>
          </a:prstGeom>
          <a:noFill/>
          <a:ln>
            <a:noFill/>
          </a:ln>
        </p:spPr>
      </p:pic>
      <p:pic>
        <p:nvPicPr>
          <p:cNvPr id="881" name="Google Shape;881;g2e2935e740a_1_17"/>
          <p:cNvPicPr preferRelativeResize="0"/>
          <p:nvPr/>
        </p:nvPicPr>
        <p:blipFill>
          <a:blip r:embed="rId4">
            <a:alphaModFix/>
          </a:blip>
          <a:stretch>
            <a:fillRect/>
          </a:stretch>
        </p:blipFill>
        <p:spPr>
          <a:xfrm>
            <a:off x="228600" y="3307350"/>
            <a:ext cx="5277999" cy="1786223"/>
          </a:xfrm>
          <a:prstGeom prst="rect">
            <a:avLst/>
          </a:prstGeom>
          <a:noFill/>
          <a:ln>
            <a:noFill/>
          </a:ln>
        </p:spPr>
      </p:pic>
      <p:pic>
        <p:nvPicPr>
          <p:cNvPr id="882" name="Google Shape;882;g2e2935e740a_1_17"/>
          <p:cNvPicPr preferRelativeResize="0"/>
          <p:nvPr/>
        </p:nvPicPr>
        <p:blipFill>
          <a:blip r:embed="rId5">
            <a:alphaModFix/>
          </a:blip>
          <a:stretch>
            <a:fillRect/>
          </a:stretch>
        </p:blipFill>
        <p:spPr>
          <a:xfrm>
            <a:off x="228600" y="5295900"/>
            <a:ext cx="5277999" cy="1010931"/>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86"/>
        <p:cNvGrpSpPr/>
        <p:nvPr/>
      </p:nvGrpSpPr>
      <p:grpSpPr>
        <a:xfrm>
          <a:off x="0" y="0"/>
          <a:ext cx="0" cy="0"/>
          <a:chOff x="0" y="0"/>
          <a:chExt cx="0" cy="0"/>
        </a:xfrm>
      </p:grpSpPr>
      <p:pic>
        <p:nvPicPr>
          <p:cNvPr id="887" name="Google Shape;887;g2e2935e740a_1_35"/>
          <p:cNvPicPr preferRelativeResize="0"/>
          <p:nvPr/>
        </p:nvPicPr>
        <p:blipFill>
          <a:blip r:embed="rId3">
            <a:alphaModFix/>
          </a:blip>
          <a:stretch>
            <a:fillRect/>
          </a:stretch>
        </p:blipFill>
        <p:spPr>
          <a:xfrm>
            <a:off x="7400200" y="3307350"/>
            <a:ext cx="4274775" cy="1614475"/>
          </a:xfrm>
          <a:prstGeom prst="rect">
            <a:avLst/>
          </a:prstGeom>
          <a:noFill/>
          <a:ln>
            <a:noFill/>
          </a:ln>
        </p:spPr>
      </p:pic>
      <p:pic>
        <p:nvPicPr>
          <p:cNvPr id="888" name="Google Shape;888;g2e2935e740a_1_35"/>
          <p:cNvPicPr preferRelativeResize="0"/>
          <p:nvPr/>
        </p:nvPicPr>
        <p:blipFill>
          <a:blip r:embed="rId4">
            <a:alphaModFix/>
          </a:blip>
          <a:stretch>
            <a:fillRect/>
          </a:stretch>
        </p:blipFill>
        <p:spPr>
          <a:xfrm>
            <a:off x="228600" y="2048075"/>
            <a:ext cx="5278001" cy="1060450"/>
          </a:xfrm>
          <a:prstGeom prst="rect">
            <a:avLst/>
          </a:prstGeom>
          <a:noFill/>
          <a:ln>
            <a:noFill/>
          </a:ln>
        </p:spPr>
      </p:pic>
      <p:pic>
        <p:nvPicPr>
          <p:cNvPr id="889" name="Google Shape;889;g2e2935e740a_1_35"/>
          <p:cNvPicPr preferRelativeResize="0"/>
          <p:nvPr/>
        </p:nvPicPr>
        <p:blipFill>
          <a:blip r:embed="rId5">
            <a:alphaModFix/>
          </a:blip>
          <a:stretch>
            <a:fillRect/>
          </a:stretch>
        </p:blipFill>
        <p:spPr>
          <a:xfrm>
            <a:off x="228600" y="3307350"/>
            <a:ext cx="5277999" cy="1786223"/>
          </a:xfrm>
          <a:prstGeom prst="rect">
            <a:avLst/>
          </a:prstGeom>
          <a:noFill/>
          <a:ln>
            <a:noFill/>
          </a:ln>
        </p:spPr>
      </p:pic>
      <p:pic>
        <p:nvPicPr>
          <p:cNvPr id="890" name="Google Shape;890;g2e2935e740a_1_35"/>
          <p:cNvPicPr preferRelativeResize="0"/>
          <p:nvPr/>
        </p:nvPicPr>
        <p:blipFill>
          <a:blip r:embed="rId6">
            <a:alphaModFix/>
          </a:blip>
          <a:stretch>
            <a:fillRect/>
          </a:stretch>
        </p:blipFill>
        <p:spPr>
          <a:xfrm>
            <a:off x="228600" y="5295900"/>
            <a:ext cx="5277999" cy="1010931"/>
          </a:xfrm>
          <a:prstGeom prst="rect">
            <a:avLst/>
          </a:prstGeom>
          <a:noFill/>
          <a:ln>
            <a:noFill/>
          </a:ln>
        </p:spPr>
      </p:pic>
      <p:sp>
        <p:nvSpPr>
          <p:cNvPr id="891" name="Google Shape;891;g2e2935e740a_1_35"/>
          <p:cNvSpPr/>
          <p:nvPr/>
        </p:nvSpPr>
        <p:spPr>
          <a:xfrm>
            <a:off x="5915500" y="3546525"/>
            <a:ext cx="1075800" cy="11361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libri"/>
              <a:ea typeface="Calibri"/>
              <a:cs typeface="Calibri"/>
              <a:sym typeface="Calibri"/>
            </a:endParaRPr>
          </a:p>
        </p:txBody>
      </p:sp>
      <p:cxnSp>
        <p:nvCxnSpPr>
          <p:cNvPr id="892" name="Google Shape;892;g2e2935e740a_1_35"/>
          <p:cNvCxnSpPr/>
          <p:nvPr/>
        </p:nvCxnSpPr>
        <p:spPr>
          <a:xfrm>
            <a:off x="9665575" y="4090887"/>
            <a:ext cx="1857000" cy="23700"/>
          </a:xfrm>
          <a:prstGeom prst="straightConnector1">
            <a:avLst/>
          </a:prstGeom>
          <a:noFill/>
          <a:ln w="76200" cap="flat" cmpd="sng">
            <a:solidFill>
              <a:srgbClr val="FF0000"/>
            </a:solidFill>
            <a:prstDash val="solid"/>
            <a:round/>
            <a:headEnd type="none" w="med" len="med"/>
            <a:tailEnd type="none" w="med" len="med"/>
          </a:ln>
        </p:spPr>
      </p:cxnSp>
      <p:sp>
        <p:nvSpPr>
          <p:cNvPr id="893" name="Google Shape;893;g2e2935e740a_1_35"/>
          <p:cNvSpPr txBox="1"/>
          <p:nvPr/>
        </p:nvSpPr>
        <p:spPr>
          <a:xfrm>
            <a:off x="1697875" y="781550"/>
            <a:ext cx="99771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ja-JP" sz="2400" b="1">
                <a:solidFill>
                  <a:schemeClr val="dk2"/>
                </a:solidFill>
                <a:latin typeface="Calibri"/>
                <a:ea typeface="Calibri"/>
                <a:cs typeface="Calibri"/>
                <a:sym typeface="Calibri"/>
              </a:rPr>
              <a:t>PRIMARY KEY</a:t>
            </a:r>
            <a:r>
              <a:rPr lang="ja-JP" sz="2400">
                <a:solidFill>
                  <a:schemeClr val="dk2"/>
                </a:solidFill>
                <a:latin typeface="Calibri"/>
                <a:ea typeface="Calibri"/>
                <a:cs typeface="Calibri"/>
                <a:sym typeface="Calibri"/>
              </a:rPr>
              <a:t> と</a:t>
            </a:r>
            <a:r>
              <a:rPr lang="ja-JP" sz="2400" b="1">
                <a:solidFill>
                  <a:schemeClr val="dk2"/>
                </a:solidFill>
                <a:latin typeface="Calibri"/>
                <a:ea typeface="Calibri"/>
                <a:cs typeface="Calibri"/>
                <a:sym typeface="Calibri"/>
              </a:rPr>
              <a:t>UNIQUE</a:t>
            </a:r>
            <a:r>
              <a:rPr lang="ja-JP" sz="2400">
                <a:solidFill>
                  <a:schemeClr val="dk2"/>
                </a:solidFill>
                <a:latin typeface="Calibri"/>
                <a:ea typeface="Calibri"/>
                <a:cs typeface="Calibri"/>
                <a:sym typeface="Calibri"/>
              </a:rPr>
              <a:t>では自動でシーケンスによって連番される</a:t>
            </a:r>
            <a:endParaRPr sz="24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7"/>
        <p:cNvGrpSpPr/>
        <p:nvPr/>
      </p:nvGrpSpPr>
      <p:grpSpPr>
        <a:xfrm>
          <a:off x="0" y="0"/>
          <a:ext cx="0" cy="0"/>
          <a:chOff x="0" y="0"/>
          <a:chExt cx="0" cy="0"/>
        </a:xfrm>
      </p:grpSpPr>
      <p:sp>
        <p:nvSpPr>
          <p:cNvPr id="98" name="Google Shape;98;g2e2372c0ef2_0_4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indexってなに？</a:t>
            </a:r>
            <a:endParaRPr/>
          </a:p>
        </p:txBody>
      </p:sp>
      <p:sp>
        <p:nvSpPr>
          <p:cNvPr id="99" name="Google Shape;99;g2e2372c0ef2_0_4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1100"/>
              <a:buFont typeface="Arial"/>
              <a:buNone/>
            </a:pPr>
            <a:endParaRPr sz="3500"/>
          </a:p>
          <a:p>
            <a:pPr marL="0" lvl="0" indent="0" algn="ctr" rtl="0">
              <a:lnSpc>
                <a:spcPct val="100000"/>
              </a:lnSpc>
              <a:spcBef>
                <a:spcPts val="1600"/>
              </a:spcBef>
              <a:spcAft>
                <a:spcPts val="0"/>
              </a:spcAft>
              <a:buClr>
                <a:schemeClr val="dk1"/>
              </a:buClr>
              <a:buSzPts val="1100"/>
              <a:buFont typeface="Arial"/>
              <a:buNone/>
            </a:pPr>
            <a:endParaRPr sz="3500"/>
          </a:p>
          <a:p>
            <a:pPr marL="0" lvl="0" indent="0" algn="ctr" rtl="0">
              <a:lnSpc>
                <a:spcPct val="100000"/>
              </a:lnSpc>
              <a:spcBef>
                <a:spcPts val="1600"/>
              </a:spcBef>
              <a:spcAft>
                <a:spcPts val="0"/>
              </a:spcAft>
              <a:buClr>
                <a:schemeClr val="dk1"/>
              </a:buClr>
              <a:buSzPts val="1100"/>
              <a:buFont typeface="Arial"/>
              <a:buNone/>
            </a:pPr>
            <a:r>
              <a:rPr lang="ja-JP" sz="3500" b="1">
                <a:solidFill>
                  <a:schemeClr val="dk1"/>
                </a:solidFill>
              </a:rPr>
              <a:t>データや情報を素早く検索・参照できるようにするための仕組みのこと</a:t>
            </a:r>
            <a:endParaRPr sz="3500" b="1">
              <a:solidFill>
                <a:schemeClr val="dk1"/>
              </a:solidFill>
            </a:endParaRPr>
          </a:p>
          <a:p>
            <a:pPr marL="0" lvl="0" indent="0" algn="ctr" rtl="0">
              <a:lnSpc>
                <a:spcPct val="100000"/>
              </a:lnSpc>
              <a:spcBef>
                <a:spcPts val="1600"/>
              </a:spcBef>
              <a:spcAft>
                <a:spcPts val="0"/>
              </a:spcAft>
              <a:buClr>
                <a:schemeClr val="dk1"/>
              </a:buClr>
              <a:buSzPts val="1100"/>
              <a:buFont typeface="Arial"/>
              <a:buNone/>
            </a:pPr>
            <a:endParaRPr sz="3500"/>
          </a:p>
          <a:p>
            <a:pPr marL="0" lvl="0" indent="0" algn="ctr" rtl="0">
              <a:lnSpc>
                <a:spcPct val="100000"/>
              </a:lnSpc>
              <a:spcBef>
                <a:spcPts val="1600"/>
              </a:spcBef>
              <a:spcAft>
                <a:spcPts val="1600"/>
              </a:spcAft>
              <a:buClr>
                <a:schemeClr val="dk1"/>
              </a:buClr>
              <a:buSzPts val="1100"/>
              <a:buFont typeface="Arial"/>
              <a:buNone/>
            </a:pPr>
            <a:endParaRPr sz="6300"/>
          </a:p>
        </p:txBody>
      </p:sp>
      <p:sp>
        <p:nvSpPr>
          <p:cNvPr id="100" name="Google Shape;100;g2e2372c0ef2_0_4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6</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897"/>
        <p:cNvGrpSpPr/>
        <p:nvPr/>
      </p:nvGrpSpPr>
      <p:grpSpPr>
        <a:xfrm>
          <a:off x="0" y="0"/>
          <a:ext cx="0" cy="0"/>
          <a:chOff x="0" y="0"/>
          <a:chExt cx="0" cy="0"/>
        </a:xfrm>
      </p:grpSpPr>
      <p:graphicFrame>
        <p:nvGraphicFramePr>
          <p:cNvPr id="898" name="Google Shape;898;g2e2da6f17fc_1_206"/>
          <p:cNvGraphicFramePr/>
          <p:nvPr/>
        </p:nvGraphicFramePr>
        <p:xfrm>
          <a:off x="8111900" y="122200"/>
          <a:ext cx="2522750"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899" name="Google Shape;899;g2e2da6f17fc_1_20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60</a:t>
            </a:fld>
            <a:endParaRPr/>
          </a:p>
        </p:txBody>
      </p:sp>
      <p:pic>
        <p:nvPicPr>
          <p:cNvPr id="900" name="Google Shape;900;g2e2da6f17fc_1_206"/>
          <p:cNvPicPr preferRelativeResize="0"/>
          <p:nvPr/>
        </p:nvPicPr>
        <p:blipFill>
          <a:blip r:embed="rId3">
            <a:alphaModFix/>
          </a:blip>
          <a:stretch>
            <a:fillRect/>
          </a:stretch>
        </p:blipFill>
        <p:spPr>
          <a:xfrm>
            <a:off x="762000" y="2447925"/>
            <a:ext cx="5934799" cy="22414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04"/>
        <p:cNvGrpSpPr/>
        <p:nvPr/>
      </p:nvGrpSpPr>
      <p:grpSpPr>
        <a:xfrm>
          <a:off x="0" y="0"/>
          <a:ext cx="0" cy="0"/>
          <a:chOff x="0" y="0"/>
          <a:chExt cx="0" cy="0"/>
        </a:xfrm>
      </p:grpSpPr>
      <p:graphicFrame>
        <p:nvGraphicFramePr>
          <p:cNvPr id="905" name="Google Shape;905;g2e2da6f17fc_1_223"/>
          <p:cNvGraphicFramePr/>
          <p:nvPr/>
        </p:nvGraphicFramePr>
        <p:xfrm>
          <a:off x="8111900" y="122200"/>
          <a:ext cx="2522750"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a:t>
                      </a:r>
                      <a:endParaRPr sz="1900" b="1"/>
                    </a:p>
                  </a:txBody>
                  <a:tcPr marL="91425" marR="91425" marT="91425" marB="91425" anchor="ctr">
                    <a:lnL w="9525" cap="flat" cmpd="sng">
                      <a:solidFill>
                        <a:srgbClr val="9E9E9E"/>
                      </a:solidFill>
                      <a:prstDash val="solid"/>
                      <a:round/>
                      <a:headEnd type="none" w="sm" len="sm"/>
                      <a:tailEnd type="none" w="sm" len="sm"/>
                    </a:lnL>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a:t>
                      </a:r>
                      <a:endParaRPr sz="1900" b="1"/>
                    </a:p>
                  </a:txBody>
                  <a:tcPr marL="91425" marR="91425" marT="91425" marB="91425" anchor="ctr">
                    <a:lnL w="9525" cap="flat" cmpd="sng">
                      <a:solidFill>
                        <a:srgbClr val="9E9E9E"/>
                      </a:solidFill>
                      <a:prstDash val="solid"/>
                      <a:round/>
                      <a:headEnd type="none" w="sm" len="sm"/>
                      <a:tailEnd type="none" w="sm" len="sm"/>
                    </a:lnL>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906" name="Google Shape;906;g2e2da6f17fc_1_22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61</a:t>
            </a:fld>
            <a:endParaRPr/>
          </a:p>
        </p:txBody>
      </p:sp>
      <p:pic>
        <p:nvPicPr>
          <p:cNvPr id="907" name="Google Shape;907;g2e2da6f17fc_1_223"/>
          <p:cNvPicPr preferRelativeResize="0"/>
          <p:nvPr/>
        </p:nvPicPr>
        <p:blipFill>
          <a:blip r:embed="rId3">
            <a:alphaModFix/>
          </a:blip>
          <a:stretch>
            <a:fillRect/>
          </a:stretch>
        </p:blipFill>
        <p:spPr>
          <a:xfrm>
            <a:off x="762000" y="2447925"/>
            <a:ext cx="5934799" cy="22414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11"/>
        <p:cNvGrpSpPr/>
        <p:nvPr/>
      </p:nvGrpSpPr>
      <p:grpSpPr>
        <a:xfrm>
          <a:off x="0" y="0"/>
          <a:ext cx="0" cy="0"/>
          <a:chOff x="0" y="0"/>
          <a:chExt cx="0" cy="0"/>
        </a:xfrm>
      </p:grpSpPr>
      <p:sp>
        <p:nvSpPr>
          <p:cNvPr id="912" name="Google Shape;912;g2e2935e740a_0_2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913" name="Google Shape;913;g2e2935e740a_0_2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62</a:t>
            </a:fld>
            <a:endParaRPr/>
          </a:p>
        </p:txBody>
      </p:sp>
      <p:pic>
        <p:nvPicPr>
          <p:cNvPr id="914" name="Google Shape;914;g2e2935e740a_0_20"/>
          <p:cNvPicPr preferRelativeResize="0"/>
          <p:nvPr/>
        </p:nvPicPr>
        <p:blipFill>
          <a:blip r:embed="rId3">
            <a:alphaModFix/>
          </a:blip>
          <a:stretch>
            <a:fillRect/>
          </a:stretch>
        </p:blipFill>
        <p:spPr>
          <a:xfrm>
            <a:off x="0" y="692150"/>
            <a:ext cx="5278001" cy="1060450"/>
          </a:xfrm>
          <a:prstGeom prst="rect">
            <a:avLst/>
          </a:prstGeom>
          <a:noFill/>
          <a:ln>
            <a:noFill/>
          </a:ln>
        </p:spPr>
      </p:pic>
      <p:pic>
        <p:nvPicPr>
          <p:cNvPr id="915" name="Google Shape;915;g2e2935e740a_0_20"/>
          <p:cNvPicPr preferRelativeResize="0"/>
          <p:nvPr/>
        </p:nvPicPr>
        <p:blipFill>
          <a:blip r:embed="rId4">
            <a:alphaModFix/>
          </a:blip>
          <a:stretch>
            <a:fillRect/>
          </a:stretch>
        </p:blipFill>
        <p:spPr>
          <a:xfrm>
            <a:off x="2238375" y="2066925"/>
            <a:ext cx="8020050" cy="30289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19"/>
        <p:cNvGrpSpPr/>
        <p:nvPr/>
      </p:nvGrpSpPr>
      <p:grpSpPr>
        <a:xfrm>
          <a:off x="0" y="0"/>
          <a:ext cx="0" cy="0"/>
          <a:chOff x="0" y="0"/>
          <a:chExt cx="0" cy="0"/>
        </a:xfrm>
      </p:grpSpPr>
      <p:sp>
        <p:nvSpPr>
          <p:cNvPr id="920" name="Google Shape;920;g2e2da6f17fc_1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lnSpc>
                <a:spcPct val="100000"/>
              </a:lnSpc>
              <a:spcBef>
                <a:spcPts val="0"/>
              </a:spcBef>
              <a:spcAft>
                <a:spcPts val="0"/>
              </a:spcAft>
              <a:buNone/>
            </a:pPr>
            <a:r>
              <a:rPr lang="ja-JP" sz="4200" b="1"/>
              <a:t>なぜ早いか（計算量的に）</a:t>
            </a:r>
            <a:endParaRPr sz="5300" b="1" i="1"/>
          </a:p>
        </p:txBody>
      </p:sp>
      <p:sp>
        <p:nvSpPr>
          <p:cNvPr id="921" name="Google Shape;921;g2e2da6f17fc_1_0"/>
          <p:cNvSpPr txBox="1">
            <a:spLocks noGrp="1"/>
          </p:cNvSpPr>
          <p:nvPr>
            <p:ph type="body" idx="1"/>
          </p:nvPr>
        </p:nvSpPr>
        <p:spPr>
          <a:xfrm>
            <a:off x="560300" y="4733100"/>
            <a:ext cx="10793400" cy="14436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922" name="Google Shape;922;g2e2da6f17fc_1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63</a:t>
            </a:fld>
            <a:endParaRPr/>
          </a:p>
        </p:txBody>
      </p:sp>
      <p:pic>
        <p:nvPicPr>
          <p:cNvPr id="923" name="Google Shape;923;g2e2da6f17fc_1_0"/>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24" name="Google Shape;924;g2e2da6f17fc_1_0"/>
          <p:cNvCxnSpPr/>
          <p:nvPr/>
        </p:nvCxnSpPr>
        <p:spPr>
          <a:xfrm>
            <a:off x="6051175" y="2342025"/>
            <a:ext cx="1434300" cy="605100"/>
          </a:xfrm>
          <a:prstGeom prst="straightConnector1">
            <a:avLst/>
          </a:prstGeom>
          <a:noFill/>
          <a:ln w="114300" cap="flat" cmpd="sng">
            <a:solidFill>
              <a:srgbClr val="FF0000"/>
            </a:solidFill>
            <a:prstDash val="solid"/>
            <a:round/>
            <a:headEnd type="none" w="med" len="med"/>
            <a:tailEnd type="none" w="med" len="med"/>
          </a:ln>
        </p:spPr>
      </p:cxnSp>
      <p:cxnSp>
        <p:nvCxnSpPr>
          <p:cNvPr id="925" name="Google Shape;925;g2e2da6f17fc_1_0"/>
          <p:cNvCxnSpPr/>
          <p:nvPr/>
        </p:nvCxnSpPr>
        <p:spPr>
          <a:xfrm flipH="1">
            <a:off x="7015000" y="3204875"/>
            <a:ext cx="616200" cy="493200"/>
          </a:xfrm>
          <a:prstGeom prst="straightConnector1">
            <a:avLst/>
          </a:prstGeom>
          <a:noFill/>
          <a:ln w="114300" cap="flat" cmpd="sng">
            <a:solidFill>
              <a:srgbClr val="FF0000"/>
            </a:solidFill>
            <a:prstDash val="solid"/>
            <a:round/>
            <a:headEnd type="none" w="med" len="med"/>
            <a:tailEnd type="none" w="med" len="med"/>
          </a:ln>
        </p:spPr>
      </p:cxnSp>
      <p:sp>
        <p:nvSpPr>
          <p:cNvPr id="926" name="Google Shape;926;g2e2da6f17fc_1_0"/>
          <p:cNvSpPr txBox="1"/>
          <p:nvPr/>
        </p:nvSpPr>
        <p:spPr>
          <a:xfrm>
            <a:off x="6723525" y="3698075"/>
            <a:ext cx="363300" cy="2577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30"/>
        <p:cNvGrpSpPr/>
        <p:nvPr/>
      </p:nvGrpSpPr>
      <p:grpSpPr>
        <a:xfrm>
          <a:off x="0" y="0"/>
          <a:ext cx="0" cy="0"/>
          <a:chOff x="0" y="0"/>
          <a:chExt cx="0" cy="0"/>
        </a:xfrm>
      </p:grpSpPr>
      <p:sp>
        <p:nvSpPr>
          <p:cNvPr id="931" name="Google Shape;931;g2e2da6f17fc_1_1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64</a:t>
            </a:fld>
            <a:endParaRPr/>
          </a:p>
        </p:txBody>
      </p:sp>
      <p:sp>
        <p:nvSpPr>
          <p:cNvPr id="932" name="Google Shape;932;g2e2da6f17fc_1_10"/>
          <p:cNvSpPr txBox="1"/>
          <p:nvPr/>
        </p:nvSpPr>
        <p:spPr>
          <a:xfrm>
            <a:off x="4092150" y="1078200"/>
            <a:ext cx="40077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ja-JP" sz="4400">
                <a:solidFill>
                  <a:srgbClr val="000000"/>
                </a:solidFill>
              </a:rPr>
              <a:t>計算量とは？</a:t>
            </a:r>
            <a:endParaRPr sz="4400">
              <a:solidFill>
                <a:srgbClr val="000000"/>
              </a:solidFill>
            </a:endParaRPr>
          </a:p>
        </p:txBody>
      </p:sp>
      <p:sp>
        <p:nvSpPr>
          <p:cNvPr id="933" name="Google Shape;933;g2e2da6f17fc_1_10"/>
          <p:cNvSpPr txBox="1"/>
          <p:nvPr/>
        </p:nvSpPr>
        <p:spPr>
          <a:xfrm>
            <a:off x="1293000" y="3046800"/>
            <a:ext cx="9606000" cy="764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None/>
            </a:pPr>
            <a:r>
              <a:rPr lang="ja-JP" sz="2800" b="1">
                <a:solidFill>
                  <a:srgbClr val="FF0000"/>
                </a:solidFill>
              </a:rPr>
              <a:t>入力量</a:t>
            </a:r>
            <a:r>
              <a:rPr lang="ja-JP" sz="2800">
                <a:solidFill>
                  <a:srgbClr val="000000"/>
                </a:solidFill>
              </a:rPr>
              <a:t>に対する</a:t>
            </a:r>
            <a:r>
              <a:rPr lang="ja-JP" sz="2800" b="1">
                <a:solidFill>
                  <a:srgbClr val="FF0000"/>
                </a:solidFill>
              </a:rPr>
              <a:t>実行時間</a:t>
            </a:r>
            <a:r>
              <a:rPr lang="ja-JP" sz="2800">
                <a:solidFill>
                  <a:srgbClr val="000000"/>
                </a:solidFill>
              </a:rPr>
              <a:t>の関係を大雑把にあらわしたもの</a:t>
            </a:r>
            <a:endParaRPr sz="2800">
              <a:solidFill>
                <a:srgbClr val="000000"/>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37"/>
        <p:cNvGrpSpPr/>
        <p:nvPr/>
      </p:nvGrpSpPr>
      <p:grpSpPr>
        <a:xfrm>
          <a:off x="0" y="0"/>
          <a:ext cx="0" cy="0"/>
          <a:chOff x="0" y="0"/>
          <a:chExt cx="0" cy="0"/>
        </a:xfrm>
      </p:grpSpPr>
      <p:sp>
        <p:nvSpPr>
          <p:cNvPr id="938" name="Google Shape;938;g2e2da6f17fc_1_114"/>
          <p:cNvSpPr txBox="1"/>
          <p:nvPr/>
        </p:nvSpPr>
        <p:spPr>
          <a:xfrm>
            <a:off x="838200" y="365125"/>
            <a:ext cx="8610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39" name="Google Shape;939;g2e2da6f17fc_1_114"/>
          <p:cNvSpPr txBox="1"/>
          <p:nvPr/>
        </p:nvSpPr>
        <p:spPr>
          <a:xfrm>
            <a:off x="3589800" y="1856400"/>
            <a:ext cx="5012400" cy="8169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43"/>
        <p:cNvGrpSpPr/>
        <p:nvPr/>
      </p:nvGrpSpPr>
      <p:grpSpPr>
        <a:xfrm>
          <a:off x="0" y="0"/>
          <a:ext cx="0" cy="0"/>
          <a:chOff x="0" y="0"/>
          <a:chExt cx="0" cy="0"/>
        </a:xfrm>
      </p:grpSpPr>
      <p:sp>
        <p:nvSpPr>
          <p:cNvPr id="944" name="Google Shape;944;g2e2da6f17fc_1_106"/>
          <p:cNvSpPr txBox="1"/>
          <p:nvPr/>
        </p:nvSpPr>
        <p:spPr>
          <a:xfrm>
            <a:off x="838200" y="365125"/>
            <a:ext cx="8610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45" name="Google Shape;945;g2e2da6f17fc_1_106"/>
          <p:cNvSpPr txBox="1"/>
          <p:nvPr/>
        </p:nvSpPr>
        <p:spPr>
          <a:xfrm>
            <a:off x="3589800" y="1856400"/>
            <a:ext cx="5012400" cy="8169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46" name="Google Shape;946;g2e2da6f17fc_1_106"/>
          <p:cNvSpPr/>
          <p:nvPr/>
        </p:nvSpPr>
        <p:spPr>
          <a:xfrm>
            <a:off x="3699875" y="2589375"/>
            <a:ext cx="5012400" cy="4089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0000"/>
              </a:solidFill>
              <a:latin typeface="Arial"/>
              <a:ea typeface="Arial"/>
              <a:cs typeface="Arial"/>
              <a:sym typeface="Arial"/>
            </a:endParaRPr>
          </a:p>
        </p:txBody>
      </p:sp>
      <p:sp>
        <p:nvSpPr>
          <p:cNvPr id="947" name="Google Shape;947;g2e2da6f17fc_1_106"/>
          <p:cNvSpPr/>
          <p:nvPr/>
        </p:nvSpPr>
        <p:spPr>
          <a:xfrm>
            <a:off x="4821900" y="3190725"/>
            <a:ext cx="2548200" cy="671100"/>
          </a:xfrm>
          <a:prstGeom prst="wedgeEllipseCallout">
            <a:avLst>
              <a:gd name="adj1" fmla="val -1029"/>
              <a:gd name="adj2" fmla="val -84361"/>
            </a:avLst>
          </a:prstGeom>
          <a:solidFill>
            <a:srgbClr val="E8E8E8"/>
          </a:solidFill>
          <a:ln w="9525" cap="flat" cmpd="sng">
            <a:solidFill>
              <a:srgbClr val="0E284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g2e2da6f17fc_1_106"/>
          <p:cNvSpPr txBox="1"/>
          <p:nvPr/>
        </p:nvSpPr>
        <p:spPr>
          <a:xfrm>
            <a:off x="5282400" y="3218475"/>
            <a:ext cx="16272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線形探索</a:t>
            </a:r>
            <a:endParaRPr sz="2800" b="0" i="0" u="none" strike="noStrike" cap="none">
              <a:solidFill>
                <a:srgbClr val="000000"/>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52"/>
        <p:cNvGrpSpPr/>
        <p:nvPr/>
      </p:nvGrpSpPr>
      <p:grpSpPr>
        <a:xfrm>
          <a:off x="0" y="0"/>
          <a:ext cx="0" cy="0"/>
          <a:chOff x="0" y="0"/>
          <a:chExt cx="0" cy="0"/>
        </a:xfrm>
      </p:grpSpPr>
      <p:sp>
        <p:nvSpPr>
          <p:cNvPr id="953" name="Google Shape;953;g2e2da6f17fc_1_82"/>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67</a:t>
            </a:fld>
            <a:endParaRPr/>
          </a:p>
        </p:txBody>
      </p:sp>
      <p:sp>
        <p:nvSpPr>
          <p:cNvPr id="954" name="Google Shape;954;g2e2da6f17fc_1_82"/>
          <p:cNvSpPr txBox="1"/>
          <p:nvPr/>
        </p:nvSpPr>
        <p:spPr>
          <a:xfrm>
            <a:off x="838200" y="365125"/>
            <a:ext cx="8610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55" name="Google Shape;955;g2e2da6f17fc_1_82"/>
          <p:cNvSpPr txBox="1"/>
          <p:nvPr/>
        </p:nvSpPr>
        <p:spPr>
          <a:xfrm>
            <a:off x="3589800" y="1856400"/>
            <a:ext cx="5012400" cy="8169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56" name="Google Shape;956;g2e2da6f17fc_1_82"/>
          <p:cNvSpPr/>
          <p:nvPr/>
        </p:nvSpPr>
        <p:spPr>
          <a:xfrm>
            <a:off x="3699875" y="2589375"/>
            <a:ext cx="5012400" cy="4089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0000"/>
              </a:solidFill>
              <a:latin typeface="Arial"/>
              <a:ea typeface="Arial"/>
              <a:cs typeface="Arial"/>
              <a:sym typeface="Arial"/>
            </a:endParaRPr>
          </a:p>
        </p:txBody>
      </p:sp>
      <p:sp>
        <p:nvSpPr>
          <p:cNvPr id="957" name="Google Shape;957;g2e2da6f17fc_1_82"/>
          <p:cNvSpPr/>
          <p:nvPr/>
        </p:nvSpPr>
        <p:spPr>
          <a:xfrm>
            <a:off x="4821900" y="3190725"/>
            <a:ext cx="2548200" cy="671100"/>
          </a:xfrm>
          <a:prstGeom prst="wedgeEllipseCallout">
            <a:avLst>
              <a:gd name="adj1" fmla="val -1029"/>
              <a:gd name="adj2" fmla="val -84361"/>
            </a:avLst>
          </a:prstGeom>
          <a:solidFill>
            <a:srgbClr val="E8E8E8"/>
          </a:solidFill>
          <a:ln w="9525" cap="flat" cmpd="sng">
            <a:solidFill>
              <a:srgbClr val="0E284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g2e2da6f17fc_1_82"/>
          <p:cNvSpPr txBox="1"/>
          <p:nvPr/>
        </p:nvSpPr>
        <p:spPr>
          <a:xfrm>
            <a:off x="5282400" y="3218475"/>
            <a:ext cx="16272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線形探索</a:t>
            </a:r>
            <a:endParaRPr sz="2800" b="0" i="0" u="none" strike="noStrike" cap="none">
              <a:solidFill>
                <a:srgbClr val="000000"/>
              </a:solidFill>
              <a:latin typeface="Arial"/>
              <a:ea typeface="Arial"/>
              <a:cs typeface="Arial"/>
              <a:sym typeface="Arial"/>
            </a:endParaRPr>
          </a:p>
        </p:txBody>
      </p:sp>
      <p:sp>
        <p:nvSpPr>
          <p:cNvPr id="959" name="Google Shape;959;g2e2da6f17fc_1_82"/>
          <p:cNvSpPr txBox="1"/>
          <p:nvPr/>
        </p:nvSpPr>
        <p:spPr>
          <a:xfrm>
            <a:off x="1461875" y="4054275"/>
            <a:ext cx="94884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N個のときに、最悪の場合</a:t>
            </a:r>
            <a:r>
              <a:rPr lang="ja-JP" sz="2800" b="1" i="1" u="none" strike="noStrike" cap="none">
                <a:solidFill>
                  <a:srgbClr val="000000"/>
                </a:solidFill>
              </a:rPr>
              <a:t>N</a:t>
            </a:r>
            <a:r>
              <a:rPr lang="ja-JP" sz="2800" b="0" i="0" u="none" strike="noStrike" cap="none">
                <a:solidFill>
                  <a:srgbClr val="000000"/>
                </a:solidFill>
                <a:latin typeface="Arial"/>
                <a:ea typeface="Arial"/>
                <a:cs typeface="Arial"/>
                <a:sym typeface="Arial"/>
              </a:rPr>
              <a:t>回の探索が必要になる</a:t>
            </a: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a:t>
            </a:r>
            <a:r>
              <a:rPr lang="ja-JP" sz="2800" b="0" i="1" u="none" strike="noStrike" cap="none">
                <a:solidFill>
                  <a:srgbClr val="000000"/>
                </a:solidFill>
                <a:latin typeface="Arial"/>
                <a:ea typeface="Arial"/>
                <a:cs typeface="Arial"/>
                <a:sym typeface="Arial"/>
              </a:rPr>
              <a:t>O(N)</a:t>
            </a:r>
            <a:r>
              <a:rPr lang="ja-JP" sz="2800" b="0" i="0" u="none" strike="noStrike" cap="none">
                <a:solidFill>
                  <a:srgbClr val="000000"/>
                </a:solidFill>
                <a:latin typeface="Arial"/>
                <a:ea typeface="Arial"/>
                <a:cs typeface="Arial"/>
                <a:sym typeface="Arial"/>
              </a:rPr>
              <a:t>       (オーダーN)</a:t>
            </a:r>
            <a:endParaRPr sz="2800" b="0" i="0" u="none" strike="noStrike" cap="none">
              <a:solidFill>
                <a:srgbClr val="000000"/>
              </a:solidFill>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63"/>
        <p:cNvGrpSpPr/>
        <p:nvPr/>
      </p:nvGrpSpPr>
      <p:grpSpPr>
        <a:xfrm>
          <a:off x="0" y="0"/>
          <a:ext cx="0" cy="0"/>
          <a:chOff x="0" y="0"/>
          <a:chExt cx="0" cy="0"/>
        </a:xfrm>
      </p:grpSpPr>
      <p:sp>
        <p:nvSpPr>
          <p:cNvPr id="964" name="Google Shape;964;g2e2da6f17fc_1_7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68</a:t>
            </a:fld>
            <a:endParaRPr/>
          </a:p>
        </p:txBody>
      </p:sp>
      <p:sp>
        <p:nvSpPr>
          <p:cNvPr id="965" name="Google Shape;965;g2e2da6f17fc_1_70"/>
          <p:cNvSpPr txBox="1"/>
          <p:nvPr/>
        </p:nvSpPr>
        <p:spPr>
          <a:xfrm>
            <a:off x="838200" y="365125"/>
            <a:ext cx="86100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66" name="Google Shape;966;g2e2da6f17fc_1_70"/>
          <p:cNvSpPr txBox="1"/>
          <p:nvPr/>
        </p:nvSpPr>
        <p:spPr>
          <a:xfrm>
            <a:off x="3589800" y="1856400"/>
            <a:ext cx="5012400" cy="8169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67" name="Google Shape;967;g2e2da6f17fc_1_70"/>
          <p:cNvSpPr/>
          <p:nvPr/>
        </p:nvSpPr>
        <p:spPr>
          <a:xfrm>
            <a:off x="3699875" y="2589375"/>
            <a:ext cx="5012400" cy="4089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F0000"/>
              </a:solidFill>
              <a:latin typeface="Arial"/>
              <a:ea typeface="Arial"/>
              <a:cs typeface="Arial"/>
              <a:sym typeface="Arial"/>
            </a:endParaRPr>
          </a:p>
        </p:txBody>
      </p:sp>
      <p:sp>
        <p:nvSpPr>
          <p:cNvPr id="968" name="Google Shape;968;g2e2da6f17fc_1_70"/>
          <p:cNvSpPr/>
          <p:nvPr/>
        </p:nvSpPr>
        <p:spPr>
          <a:xfrm>
            <a:off x="4821900" y="3190725"/>
            <a:ext cx="2548200" cy="671100"/>
          </a:xfrm>
          <a:prstGeom prst="wedgeEllipseCallout">
            <a:avLst>
              <a:gd name="adj1" fmla="val -1029"/>
              <a:gd name="adj2" fmla="val -84361"/>
            </a:avLst>
          </a:prstGeom>
          <a:solidFill>
            <a:srgbClr val="E8E8E8"/>
          </a:solidFill>
          <a:ln w="9525" cap="flat" cmpd="sng">
            <a:solidFill>
              <a:srgbClr val="0E284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g2e2da6f17fc_1_70"/>
          <p:cNvSpPr txBox="1"/>
          <p:nvPr/>
        </p:nvSpPr>
        <p:spPr>
          <a:xfrm>
            <a:off x="5282400" y="3218475"/>
            <a:ext cx="16272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線形探索</a:t>
            </a:r>
            <a:endParaRPr sz="2800" b="0" i="0" u="none" strike="noStrike" cap="none">
              <a:solidFill>
                <a:srgbClr val="000000"/>
              </a:solidFill>
              <a:latin typeface="Arial"/>
              <a:ea typeface="Arial"/>
              <a:cs typeface="Arial"/>
              <a:sym typeface="Arial"/>
            </a:endParaRPr>
          </a:p>
        </p:txBody>
      </p:sp>
      <p:sp>
        <p:nvSpPr>
          <p:cNvPr id="970" name="Google Shape;970;g2e2da6f17fc_1_70"/>
          <p:cNvSpPr txBox="1"/>
          <p:nvPr/>
        </p:nvSpPr>
        <p:spPr>
          <a:xfrm>
            <a:off x="1461875" y="4054275"/>
            <a:ext cx="94884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N個のときに、最悪の場合</a:t>
            </a:r>
            <a:r>
              <a:rPr lang="ja-JP" sz="2800" b="1" i="1" u="none" strike="noStrike" cap="none">
                <a:solidFill>
                  <a:srgbClr val="000000"/>
                </a:solidFill>
              </a:rPr>
              <a:t>N</a:t>
            </a:r>
            <a:r>
              <a:rPr lang="ja-JP" sz="2800" b="0" i="0" u="none" strike="noStrike" cap="none">
                <a:solidFill>
                  <a:srgbClr val="000000"/>
                </a:solidFill>
                <a:latin typeface="Arial"/>
                <a:ea typeface="Arial"/>
                <a:cs typeface="Arial"/>
                <a:sym typeface="Arial"/>
              </a:rPr>
              <a:t>回の探索が必要になる</a:t>
            </a: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a:t>
            </a:r>
            <a:r>
              <a:rPr lang="ja-JP" sz="2800" b="0" i="1" u="none" strike="noStrike" cap="none">
                <a:solidFill>
                  <a:srgbClr val="000000"/>
                </a:solidFill>
                <a:latin typeface="Arial"/>
                <a:ea typeface="Arial"/>
                <a:cs typeface="Arial"/>
                <a:sym typeface="Arial"/>
              </a:rPr>
              <a:t>O(N)</a:t>
            </a:r>
            <a:r>
              <a:rPr lang="ja-JP" sz="2800" b="0" i="0" u="none" strike="noStrike" cap="none">
                <a:solidFill>
                  <a:srgbClr val="000000"/>
                </a:solidFill>
                <a:latin typeface="Arial"/>
                <a:ea typeface="Arial"/>
                <a:cs typeface="Arial"/>
                <a:sym typeface="Arial"/>
              </a:rPr>
              <a:t>       (オーダーN)</a:t>
            </a:r>
            <a:endParaRPr sz="2800" b="0" i="0" u="none" strike="noStrike" cap="none">
              <a:solidFill>
                <a:srgbClr val="000000"/>
              </a:solidFill>
              <a:latin typeface="Arial"/>
              <a:ea typeface="Arial"/>
              <a:cs typeface="Arial"/>
              <a:sym typeface="Arial"/>
            </a:endParaRPr>
          </a:p>
        </p:txBody>
      </p:sp>
      <p:sp>
        <p:nvSpPr>
          <p:cNvPr id="971" name="Google Shape;971;g2e2da6f17fc_1_70"/>
          <p:cNvSpPr/>
          <p:nvPr/>
        </p:nvSpPr>
        <p:spPr>
          <a:xfrm>
            <a:off x="1866575" y="5251375"/>
            <a:ext cx="8048400" cy="1258800"/>
          </a:xfrm>
          <a:prstGeom prst="roundRect">
            <a:avLst>
              <a:gd name="adj" fmla="val 16667"/>
            </a:avLst>
          </a:prstGeom>
          <a:solidFill>
            <a:srgbClr val="B6D7A8"/>
          </a:solidFill>
          <a:ln w="3810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g2e2da6f17fc_1_70"/>
          <p:cNvSpPr txBox="1"/>
          <p:nvPr/>
        </p:nvSpPr>
        <p:spPr>
          <a:xfrm>
            <a:off x="2260625" y="5357425"/>
            <a:ext cx="7890900" cy="1046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もし入力（数字）が</a:t>
            </a:r>
            <a:r>
              <a:rPr lang="ja-JP" sz="2800" b="1" i="0" u="none" strike="noStrike" cap="none">
                <a:solidFill>
                  <a:srgbClr val="000000"/>
                </a:solidFill>
                <a:latin typeface="Arial"/>
                <a:ea typeface="Arial"/>
                <a:cs typeface="Arial"/>
                <a:sym typeface="Arial"/>
              </a:rPr>
              <a:t>10倍</a:t>
            </a:r>
            <a:r>
              <a:rPr lang="ja-JP" sz="2800" b="0" i="0" u="none" strike="noStrike" cap="none">
                <a:solidFill>
                  <a:srgbClr val="000000"/>
                </a:solidFill>
                <a:latin typeface="Arial"/>
                <a:ea typeface="Arial"/>
                <a:cs typeface="Arial"/>
                <a:sym typeface="Arial"/>
              </a:rPr>
              <a:t>、</a:t>
            </a:r>
            <a:r>
              <a:rPr lang="ja-JP" sz="2800" b="1" i="0" u="none" strike="noStrike" cap="none">
                <a:solidFill>
                  <a:srgbClr val="000000"/>
                </a:solidFill>
                <a:latin typeface="Arial"/>
                <a:ea typeface="Arial"/>
                <a:cs typeface="Arial"/>
                <a:sym typeface="Arial"/>
              </a:rPr>
              <a:t>100倍...</a:t>
            </a:r>
            <a:r>
              <a:rPr lang="ja-JP" sz="2800" b="0" i="0" u="none" strike="noStrike" cap="none">
                <a:solidFill>
                  <a:srgbClr val="000000"/>
                </a:solidFill>
                <a:latin typeface="Arial"/>
                <a:ea typeface="Arial"/>
                <a:cs typeface="Arial"/>
                <a:sym typeface="Arial"/>
              </a:rPr>
              <a:t>になると、</a:t>
            </a:r>
            <a:endParaRPr sz="28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r>
              <a:rPr lang="ja-JP" sz="2800" b="0" i="0" u="none" strike="noStrike" cap="none">
                <a:solidFill>
                  <a:srgbClr val="000000"/>
                </a:solidFill>
                <a:latin typeface="Arial"/>
                <a:ea typeface="Arial"/>
                <a:cs typeface="Arial"/>
                <a:sym typeface="Arial"/>
              </a:rPr>
              <a:t>探索回数も</a:t>
            </a:r>
            <a:r>
              <a:rPr lang="ja-JP" sz="2800" b="1" i="0" u="none" strike="noStrike" cap="none">
                <a:solidFill>
                  <a:srgbClr val="000000"/>
                </a:solidFill>
                <a:latin typeface="Arial"/>
                <a:ea typeface="Arial"/>
                <a:cs typeface="Arial"/>
                <a:sym typeface="Arial"/>
              </a:rPr>
              <a:t>10倍</a:t>
            </a:r>
            <a:r>
              <a:rPr lang="ja-JP" sz="2800" b="0" i="0" u="none" strike="noStrike" cap="none">
                <a:solidFill>
                  <a:srgbClr val="000000"/>
                </a:solidFill>
                <a:latin typeface="Arial"/>
                <a:ea typeface="Arial"/>
                <a:cs typeface="Arial"/>
                <a:sym typeface="Arial"/>
              </a:rPr>
              <a:t>、</a:t>
            </a:r>
            <a:r>
              <a:rPr lang="ja-JP" sz="2800" b="1" i="0" u="none" strike="noStrike" cap="none">
                <a:solidFill>
                  <a:srgbClr val="000000"/>
                </a:solidFill>
                <a:latin typeface="Arial"/>
                <a:ea typeface="Arial"/>
                <a:cs typeface="Arial"/>
                <a:sym typeface="Arial"/>
              </a:rPr>
              <a:t>100倍...</a:t>
            </a:r>
            <a:r>
              <a:rPr lang="ja-JP" sz="2800" b="0" i="0" u="none" strike="noStrike" cap="none">
                <a:solidFill>
                  <a:srgbClr val="000000"/>
                </a:solidFill>
                <a:latin typeface="Arial"/>
                <a:ea typeface="Arial"/>
                <a:cs typeface="Arial"/>
                <a:sym typeface="Arial"/>
              </a:rPr>
              <a:t>になる!!</a:t>
            </a:r>
            <a:endParaRPr sz="2800" b="0" i="0" u="none" strike="noStrike" cap="none">
              <a:solidFill>
                <a:srgbClr val="000000"/>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76"/>
        <p:cNvGrpSpPr/>
        <p:nvPr/>
      </p:nvGrpSpPr>
      <p:grpSpPr>
        <a:xfrm>
          <a:off x="0" y="0"/>
          <a:ext cx="0" cy="0"/>
          <a:chOff x="0" y="0"/>
          <a:chExt cx="0" cy="0"/>
        </a:xfrm>
      </p:grpSpPr>
      <p:sp>
        <p:nvSpPr>
          <p:cNvPr id="977" name="Google Shape;977;g2e2da6f17fc_1_15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lnSpc>
                <a:spcPct val="100000"/>
              </a:lnSpc>
              <a:spcBef>
                <a:spcPts val="0"/>
              </a:spcBef>
              <a:spcAft>
                <a:spcPts val="0"/>
              </a:spcAft>
              <a:buNone/>
            </a:pPr>
            <a:r>
              <a:rPr lang="ja-JP" sz="4200" b="1"/>
              <a:t>なぜ早いか（計算量的に）</a:t>
            </a:r>
            <a:endParaRPr sz="5300" b="1" i="1"/>
          </a:p>
        </p:txBody>
      </p:sp>
      <p:sp>
        <p:nvSpPr>
          <p:cNvPr id="978" name="Google Shape;978;g2e2da6f17fc_1_154"/>
          <p:cNvSpPr txBox="1">
            <a:spLocks noGrp="1"/>
          </p:cNvSpPr>
          <p:nvPr>
            <p:ph type="body" idx="1"/>
          </p:nvPr>
        </p:nvSpPr>
        <p:spPr>
          <a:xfrm>
            <a:off x="1680900" y="4746475"/>
            <a:ext cx="9222300" cy="19749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1</a:t>
            </a:r>
            <a:r>
              <a:rPr lang="ja-JP" i="1"/>
              <a:t>つの</a:t>
            </a:r>
            <a:r>
              <a:rPr lang="ja-JP"/>
              <a:t>ノードにつき、</a:t>
            </a:r>
            <a:r>
              <a:rPr lang="ja-JP" b="1" i="1"/>
              <a:t>最大m</a:t>
            </a:r>
            <a:r>
              <a:rPr lang="ja-JP" b="1"/>
              <a:t>個</a:t>
            </a:r>
            <a:r>
              <a:rPr lang="ja-JP"/>
              <a:t>の</a:t>
            </a:r>
            <a:r>
              <a:rPr lang="ja-JP" b="1"/>
              <a:t>値</a:t>
            </a:r>
            <a:r>
              <a:rPr lang="ja-JP"/>
              <a:t>を持つことができ、</a:t>
            </a:r>
            <a:endParaRPr/>
          </a:p>
          <a:p>
            <a:pPr marL="0" lvl="0" indent="0" algn="l" rtl="0">
              <a:spcBef>
                <a:spcPts val="1600"/>
              </a:spcBef>
              <a:spcAft>
                <a:spcPts val="1600"/>
              </a:spcAft>
              <a:buNone/>
            </a:pPr>
            <a:r>
              <a:rPr lang="ja-JP"/>
              <a:t>それぞれのノードは</a:t>
            </a:r>
            <a:r>
              <a:rPr lang="ja-JP" b="1"/>
              <a:t>最大</a:t>
            </a:r>
            <a:r>
              <a:rPr lang="ja-JP" b="1" i="1"/>
              <a:t>m</a:t>
            </a:r>
            <a:r>
              <a:rPr lang="ja-JP" b="1"/>
              <a:t>個</a:t>
            </a:r>
            <a:r>
              <a:rPr lang="ja-JP"/>
              <a:t>まで</a:t>
            </a:r>
            <a:r>
              <a:rPr lang="ja-JP" b="1"/>
              <a:t>子ノード</a:t>
            </a:r>
            <a:r>
              <a:rPr lang="ja-JP"/>
              <a:t>を持つことができる。</a:t>
            </a:r>
            <a:endParaRPr/>
          </a:p>
        </p:txBody>
      </p:sp>
      <p:sp>
        <p:nvSpPr>
          <p:cNvPr id="979" name="Google Shape;979;g2e2da6f17fc_1_15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69</a:t>
            </a:fld>
            <a:endParaRPr/>
          </a:p>
        </p:txBody>
      </p:sp>
      <p:pic>
        <p:nvPicPr>
          <p:cNvPr id="980" name="Google Shape;980;g2e2da6f17fc_1_154"/>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81" name="Google Shape;981;g2e2da6f17fc_1_154"/>
          <p:cNvCxnSpPr/>
          <p:nvPr/>
        </p:nvCxnSpPr>
        <p:spPr>
          <a:xfrm>
            <a:off x="6051175" y="2342025"/>
            <a:ext cx="1434300" cy="605100"/>
          </a:xfrm>
          <a:prstGeom prst="straightConnector1">
            <a:avLst/>
          </a:prstGeom>
          <a:noFill/>
          <a:ln w="114300" cap="flat" cmpd="sng">
            <a:solidFill>
              <a:srgbClr val="FF0000"/>
            </a:solidFill>
            <a:prstDash val="solid"/>
            <a:round/>
            <a:headEnd type="none" w="med" len="med"/>
            <a:tailEnd type="none" w="med" len="med"/>
          </a:ln>
        </p:spPr>
      </p:cxnSp>
      <p:cxnSp>
        <p:nvCxnSpPr>
          <p:cNvPr id="982" name="Google Shape;982;g2e2da6f17fc_1_154"/>
          <p:cNvCxnSpPr/>
          <p:nvPr/>
        </p:nvCxnSpPr>
        <p:spPr>
          <a:xfrm flipH="1">
            <a:off x="7015000" y="3204875"/>
            <a:ext cx="616200" cy="493200"/>
          </a:xfrm>
          <a:prstGeom prst="straightConnector1">
            <a:avLst/>
          </a:prstGeom>
          <a:noFill/>
          <a:ln w="114300" cap="flat" cmpd="sng">
            <a:solidFill>
              <a:srgbClr val="FF0000"/>
            </a:solidFill>
            <a:prstDash val="solid"/>
            <a:round/>
            <a:headEnd type="none" w="med" len="med"/>
            <a:tailEnd type="none" w="med" len="med"/>
          </a:ln>
        </p:spPr>
      </p:cxnSp>
      <p:sp>
        <p:nvSpPr>
          <p:cNvPr id="983" name="Google Shape;983;g2e2da6f17fc_1_154"/>
          <p:cNvSpPr txBox="1"/>
          <p:nvPr/>
        </p:nvSpPr>
        <p:spPr>
          <a:xfrm>
            <a:off x="6723525" y="3698075"/>
            <a:ext cx="363300" cy="2577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
        <p:nvSpPr>
          <p:cNvPr id="984" name="Google Shape;984;g2e2da6f17fc_1_154"/>
          <p:cNvSpPr txBox="1"/>
          <p:nvPr/>
        </p:nvSpPr>
        <p:spPr>
          <a:xfrm>
            <a:off x="6898350" y="1329025"/>
            <a:ext cx="3000000" cy="517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2400">
                <a:solidFill>
                  <a:schemeClr val="dk2"/>
                </a:solidFill>
                <a:latin typeface="Calibri"/>
                <a:ea typeface="Calibri"/>
                <a:cs typeface="Calibri"/>
                <a:sym typeface="Calibri"/>
              </a:rPr>
              <a:t>（図は</a:t>
            </a:r>
            <a:r>
              <a:rPr lang="ja-JP" sz="2400" i="1">
                <a:solidFill>
                  <a:schemeClr val="dk2"/>
                </a:solidFill>
                <a:latin typeface="Calibri"/>
                <a:ea typeface="Calibri"/>
                <a:cs typeface="Calibri"/>
                <a:sym typeface="Calibri"/>
              </a:rPr>
              <a:t> m=3</a:t>
            </a:r>
            <a:r>
              <a:rPr lang="ja-JP" sz="2400">
                <a:solidFill>
                  <a:schemeClr val="dk2"/>
                </a:solidFill>
                <a:latin typeface="Calibri"/>
                <a:ea typeface="Calibri"/>
                <a:cs typeface="Calibri"/>
                <a:sym typeface="Calibri"/>
              </a:rPr>
              <a:t>の場合）</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4"/>
        <p:cNvGrpSpPr/>
        <p:nvPr/>
      </p:nvGrpSpPr>
      <p:grpSpPr>
        <a:xfrm>
          <a:off x="0" y="0"/>
          <a:ext cx="0" cy="0"/>
          <a:chOff x="0" y="0"/>
          <a:chExt cx="0" cy="0"/>
        </a:xfrm>
      </p:grpSpPr>
      <p:sp>
        <p:nvSpPr>
          <p:cNvPr id="105" name="Google Shape;105;g2e2d17292f4_0_170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indexってなに？</a:t>
            </a:r>
            <a:endParaRPr/>
          </a:p>
        </p:txBody>
      </p:sp>
      <p:sp>
        <p:nvSpPr>
          <p:cNvPr id="106" name="Google Shape;106;g2e2d17292f4_0_170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ctr" rtl="0">
              <a:lnSpc>
                <a:spcPct val="100000"/>
              </a:lnSpc>
              <a:spcBef>
                <a:spcPts val="0"/>
              </a:spcBef>
              <a:spcAft>
                <a:spcPts val="0"/>
              </a:spcAft>
              <a:buClr>
                <a:schemeClr val="dk1"/>
              </a:buClr>
              <a:buSzPts val="1100"/>
              <a:buFont typeface="Arial"/>
              <a:buNone/>
            </a:pPr>
            <a:endParaRPr sz="3500"/>
          </a:p>
          <a:p>
            <a:pPr marL="0" lvl="0" indent="0" algn="ctr" rtl="0">
              <a:lnSpc>
                <a:spcPct val="100000"/>
              </a:lnSpc>
              <a:spcBef>
                <a:spcPts val="1600"/>
              </a:spcBef>
              <a:spcAft>
                <a:spcPts val="0"/>
              </a:spcAft>
              <a:buClr>
                <a:schemeClr val="dk1"/>
              </a:buClr>
              <a:buSzPts val="1100"/>
              <a:buFont typeface="Arial"/>
              <a:buNone/>
            </a:pPr>
            <a:endParaRPr sz="3500"/>
          </a:p>
          <a:p>
            <a:pPr marL="0" lvl="0" indent="0" algn="ctr" rtl="0">
              <a:lnSpc>
                <a:spcPct val="100000"/>
              </a:lnSpc>
              <a:spcBef>
                <a:spcPts val="1600"/>
              </a:spcBef>
              <a:spcAft>
                <a:spcPts val="0"/>
              </a:spcAft>
              <a:buClr>
                <a:schemeClr val="dk1"/>
              </a:buClr>
              <a:buSzPts val="1100"/>
              <a:buFont typeface="Arial"/>
              <a:buNone/>
            </a:pPr>
            <a:r>
              <a:rPr lang="ja-JP" sz="3500" b="1">
                <a:solidFill>
                  <a:schemeClr val="dk1"/>
                </a:solidFill>
              </a:rPr>
              <a:t>データや情報を素早く検索・参照できるようにするための仕組みのこと</a:t>
            </a:r>
            <a:endParaRPr sz="3500" b="1">
              <a:solidFill>
                <a:schemeClr val="dk1"/>
              </a:solidFill>
            </a:endParaRPr>
          </a:p>
          <a:p>
            <a:pPr marL="0" lvl="0" indent="0" algn="ctr" rtl="0">
              <a:lnSpc>
                <a:spcPct val="100000"/>
              </a:lnSpc>
              <a:spcBef>
                <a:spcPts val="1600"/>
              </a:spcBef>
              <a:spcAft>
                <a:spcPts val="0"/>
              </a:spcAft>
              <a:buClr>
                <a:schemeClr val="dk1"/>
              </a:buClr>
              <a:buSzPts val="1100"/>
              <a:buFont typeface="Arial"/>
              <a:buNone/>
            </a:pPr>
            <a:endParaRPr sz="3500"/>
          </a:p>
          <a:p>
            <a:pPr marL="0" lvl="0" indent="0" algn="ctr" rtl="0">
              <a:lnSpc>
                <a:spcPct val="100000"/>
              </a:lnSpc>
              <a:spcBef>
                <a:spcPts val="1600"/>
              </a:spcBef>
              <a:spcAft>
                <a:spcPts val="1600"/>
              </a:spcAft>
              <a:buClr>
                <a:schemeClr val="dk1"/>
              </a:buClr>
              <a:buSzPts val="1100"/>
              <a:buFont typeface="Arial"/>
              <a:buNone/>
            </a:pPr>
            <a:endParaRPr sz="6300"/>
          </a:p>
        </p:txBody>
      </p:sp>
      <p:sp>
        <p:nvSpPr>
          <p:cNvPr id="107" name="Google Shape;107;g2e2d17292f4_0_1701"/>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a:t>
            </a:fld>
            <a:endParaRPr/>
          </a:p>
        </p:txBody>
      </p:sp>
      <p:sp>
        <p:nvSpPr>
          <p:cNvPr id="108" name="Google Shape;108;g2e2d17292f4_0_1701"/>
          <p:cNvSpPr txBox="1"/>
          <p:nvPr/>
        </p:nvSpPr>
        <p:spPr>
          <a:xfrm>
            <a:off x="4173125" y="4731550"/>
            <a:ext cx="4085100" cy="168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6900" b="1">
                <a:solidFill>
                  <a:schemeClr val="dk1"/>
                </a:solidFill>
              </a:rPr>
              <a:t>索引</a:t>
            </a:r>
            <a:endParaRPr sz="6900" b="1">
              <a:solidFill>
                <a:schemeClr val="dk1"/>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88"/>
        <p:cNvGrpSpPr/>
        <p:nvPr/>
      </p:nvGrpSpPr>
      <p:grpSpPr>
        <a:xfrm>
          <a:off x="0" y="0"/>
          <a:ext cx="0" cy="0"/>
          <a:chOff x="0" y="0"/>
          <a:chExt cx="0" cy="0"/>
        </a:xfrm>
      </p:grpSpPr>
      <p:sp>
        <p:nvSpPr>
          <p:cNvPr id="989" name="Google Shape;989;g2e2da6f17fc_1_17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lnSpc>
                <a:spcPct val="100000"/>
              </a:lnSpc>
              <a:spcBef>
                <a:spcPts val="0"/>
              </a:spcBef>
              <a:spcAft>
                <a:spcPts val="0"/>
              </a:spcAft>
              <a:buNone/>
            </a:pPr>
            <a:r>
              <a:rPr lang="ja-JP" sz="4200" b="1"/>
              <a:t>なぜ早いか（計算量的に）</a:t>
            </a:r>
            <a:endParaRPr sz="5300" b="1" i="1"/>
          </a:p>
        </p:txBody>
      </p:sp>
      <p:sp>
        <p:nvSpPr>
          <p:cNvPr id="990" name="Google Shape;990;g2e2da6f17fc_1_176"/>
          <p:cNvSpPr txBox="1">
            <a:spLocks noGrp="1"/>
          </p:cNvSpPr>
          <p:nvPr>
            <p:ph type="body" idx="1"/>
          </p:nvPr>
        </p:nvSpPr>
        <p:spPr>
          <a:xfrm>
            <a:off x="1680900" y="4746475"/>
            <a:ext cx="9222300" cy="19749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a:t>縦の探索...                = 1      ➤      𝑡1 = 𝑙𝑜𝑔ₘ𝑁 = 𝑙𝑜𝑔₂ 𝑁 /𝑙𝑜𝑔₂ 𝑚</a:t>
            </a:r>
            <a:endParaRPr/>
          </a:p>
          <a:p>
            <a:pPr marL="0" lvl="0" indent="0" algn="l" rtl="0">
              <a:spcBef>
                <a:spcPts val="1600"/>
              </a:spcBef>
              <a:spcAft>
                <a:spcPts val="0"/>
              </a:spcAft>
              <a:buNone/>
            </a:pPr>
            <a:r>
              <a:rPr lang="ja-JP"/>
              <a:t>横の探索...                                      𝑡2 = 𝑙𝑜𝑔₂𝑚</a:t>
            </a:r>
            <a:endParaRPr/>
          </a:p>
          <a:p>
            <a:pPr marL="0" lvl="0" indent="0" algn="l" rtl="0">
              <a:spcBef>
                <a:spcPts val="1600"/>
              </a:spcBef>
              <a:spcAft>
                <a:spcPts val="1600"/>
              </a:spcAft>
              <a:buNone/>
            </a:pPr>
            <a:r>
              <a:rPr lang="ja-JP"/>
              <a:t>全体の探索... 　　𝑡1×𝑡2 =( 𝑙𝑜𝑔₂ 𝑁 ・𝑙𝑜𝑔₂𝑚 )/𝑙𝑜𝑔₂ 𝑚 =</a:t>
            </a:r>
            <a:r>
              <a:rPr lang="ja-JP" b="1"/>
              <a:t> 𝑙𝑜𝑔₂ 𝑁</a:t>
            </a:r>
            <a:endParaRPr b="1"/>
          </a:p>
        </p:txBody>
      </p:sp>
      <p:sp>
        <p:nvSpPr>
          <p:cNvPr id="991" name="Google Shape;991;g2e2da6f17fc_1_17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Clr>
                <a:srgbClr val="000000"/>
              </a:buClr>
              <a:buFont typeface="Arial"/>
              <a:buNone/>
            </a:pPr>
            <a:fld id="{00000000-1234-1234-1234-123412341234}" type="slidenum">
              <a:rPr lang="en-US" altLang="ja-JP"/>
              <a:t>70</a:t>
            </a:fld>
            <a:endParaRPr/>
          </a:p>
        </p:txBody>
      </p:sp>
      <p:pic>
        <p:nvPicPr>
          <p:cNvPr id="992" name="Google Shape;992;g2e2da6f17fc_1_176"/>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93" name="Google Shape;993;g2e2da6f17fc_1_176"/>
          <p:cNvCxnSpPr/>
          <p:nvPr/>
        </p:nvCxnSpPr>
        <p:spPr>
          <a:xfrm>
            <a:off x="6051175" y="2342025"/>
            <a:ext cx="1434300" cy="605100"/>
          </a:xfrm>
          <a:prstGeom prst="straightConnector1">
            <a:avLst/>
          </a:prstGeom>
          <a:noFill/>
          <a:ln w="114300" cap="flat" cmpd="sng">
            <a:solidFill>
              <a:srgbClr val="FF0000"/>
            </a:solidFill>
            <a:prstDash val="solid"/>
            <a:round/>
            <a:headEnd type="none" w="med" len="med"/>
            <a:tailEnd type="none" w="med" len="med"/>
          </a:ln>
        </p:spPr>
      </p:cxnSp>
      <p:cxnSp>
        <p:nvCxnSpPr>
          <p:cNvPr id="994" name="Google Shape;994;g2e2da6f17fc_1_176"/>
          <p:cNvCxnSpPr/>
          <p:nvPr/>
        </p:nvCxnSpPr>
        <p:spPr>
          <a:xfrm flipH="1">
            <a:off x="7015000" y="3204875"/>
            <a:ext cx="616200" cy="493200"/>
          </a:xfrm>
          <a:prstGeom prst="straightConnector1">
            <a:avLst/>
          </a:prstGeom>
          <a:noFill/>
          <a:ln w="114300" cap="flat" cmpd="sng">
            <a:solidFill>
              <a:srgbClr val="FF0000"/>
            </a:solidFill>
            <a:prstDash val="solid"/>
            <a:round/>
            <a:headEnd type="none" w="med" len="med"/>
            <a:tailEnd type="none" w="med" len="med"/>
          </a:ln>
        </p:spPr>
      </p:cxnSp>
      <p:sp>
        <p:nvSpPr>
          <p:cNvPr id="995" name="Google Shape;995;g2e2da6f17fc_1_176"/>
          <p:cNvSpPr txBox="1"/>
          <p:nvPr/>
        </p:nvSpPr>
        <p:spPr>
          <a:xfrm>
            <a:off x="6723525" y="3698075"/>
            <a:ext cx="363300" cy="2577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
        <p:nvSpPr>
          <p:cNvPr id="996" name="Google Shape;996;g2e2da6f17fc_1_176"/>
          <p:cNvSpPr txBox="1"/>
          <p:nvPr/>
        </p:nvSpPr>
        <p:spPr>
          <a:xfrm>
            <a:off x="6898350" y="1329025"/>
            <a:ext cx="3000000" cy="517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2400">
                <a:solidFill>
                  <a:schemeClr val="dk2"/>
                </a:solidFill>
                <a:latin typeface="Calibri"/>
                <a:ea typeface="Calibri"/>
                <a:cs typeface="Calibri"/>
                <a:sym typeface="Calibri"/>
              </a:rPr>
              <a:t>（図は</a:t>
            </a:r>
            <a:r>
              <a:rPr lang="ja-JP" sz="2400" i="1">
                <a:solidFill>
                  <a:schemeClr val="dk2"/>
                </a:solidFill>
                <a:latin typeface="Calibri"/>
                <a:ea typeface="Calibri"/>
                <a:cs typeface="Calibri"/>
                <a:sym typeface="Calibri"/>
              </a:rPr>
              <a:t> m=3</a:t>
            </a:r>
            <a:r>
              <a:rPr lang="ja-JP" sz="2400">
                <a:solidFill>
                  <a:schemeClr val="dk2"/>
                </a:solidFill>
                <a:latin typeface="Calibri"/>
                <a:ea typeface="Calibri"/>
                <a:cs typeface="Calibri"/>
                <a:sym typeface="Calibri"/>
              </a:rPr>
              <a:t>の場合）</a:t>
            </a:r>
            <a:endParaRPr/>
          </a:p>
        </p:txBody>
      </p:sp>
      <p:sp>
        <p:nvSpPr>
          <p:cNvPr id="997" name="Google Shape;997;g2e2da6f17fc_1_176"/>
          <p:cNvSpPr txBox="1"/>
          <p:nvPr/>
        </p:nvSpPr>
        <p:spPr>
          <a:xfrm>
            <a:off x="3824900" y="4910600"/>
            <a:ext cx="3000000" cy="517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2400" i="1">
                <a:solidFill>
                  <a:schemeClr val="dk2"/>
                </a:solidFill>
                <a:latin typeface="Calibri"/>
                <a:ea typeface="Calibri"/>
                <a:cs typeface="Calibri"/>
                <a:sym typeface="Calibri"/>
              </a:rPr>
              <a:t>m</a:t>
            </a:r>
            <a:endParaRPr i="1"/>
          </a:p>
        </p:txBody>
      </p:sp>
      <p:sp>
        <p:nvSpPr>
          <p:cNvPr id="998" name="Google Shape;998;g2e2da6f17fc_1_176"/>
          <p:cNvSpPr txBox="1"/>
          <p:nvPr/>
        </p:nvSpPr>
        <p:spPr>
          <a:xfrm>
            <a:off x="3697400" y="4658800"/>
            <a:ext cx="986400" cy="7389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4000">
                <a:solidFill>
                  <a:schemeClr val="dk2"/>
                </a:solidFill>
                <a:latin typeface="Calibri"/>
                <a:ea typeface="Calibri"/>
                <a:cs typeface="Calibri"/>
                <a:sym typeface="Calibri"/>
              </a:rPr>
              <a:t>ー</a:t>
            </a:r>
            <a:endParaRPr sz="3000"/>
          </a:p>
        </p:txBody>
      </p:sp>
      <p:sp>
        <p:nvSpPr>
          <p:cNvPr id="999" name="Google Shape;999;g2e2da6f17fc_1_176"/>
          <p:cNvSpPr txBox="1"/>
          <p:nvPr/>
        </p:nvSpPr>
        <p:spPr>
          <a:xfrm>
            <a:off x="4085150" y="4911200"/>
            <a:ext cx="363300" cy="406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1600">
                <a:solidFill>
                  <a:schemeClr val="dk2"/>
                </a:solidFill>
                <a:latin typeface="Calibri"/>
                <a:ea typeface="Calibri"/>
                <a:cs typeface="Calibri"/>
                <a:sym typeface="Calibri"/>
              </a:rPr>
              <a:t>𝑡</a:t>
            </a:r>
            <a:endParaRPr sz="600"/>
          </a:p>
        </p:txBody>
      </p:sp>
      <p:sp>
        <p:nvSpPr>
          <p:cNvPr id="1000" name="Google Shape;1000;g2e2da6f17fc_1_176"/>
          <p:cNvSpPr txBox="1"/>
          <p:nvPr/>
        </p:nvSpPr>
        <p:spPr>
          <a:xfrm>
            <a:off x="3830900" y="4582600"/>
            <a:ext cx="470700" cy="5172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1000"/>
              </a:spcBef>
              <a:spcAft>
                <a:spcPts val="1600"/>
              </a:spcAft>
              <a:buNone/>
            </a:pPr>
            <a:r>
              <a:rPr lang="ja-JP" sz="2400" i="1">
                <a:solidFill>
                  <a:schemeClr val="dk2"/>
                </a:solidFill>
                <a:latin typeface="Calibri"/>
                <a:ea typeface="Calibri"/>
                <a:cs typeface="Calibri"/>
                <a:sym typeface="Calibri"/>
              </a:rPr>
              <a:t>N</a:t>
            </a:r>
            <a:endParaRPr i="1"/>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04"/>
        <p:cNvGrpSpPr/>
        <p:nvPr/>
      </p:nvGrpSpPr>
      <p:grpSpPr>
        <a:xfrm>
          <a:off x="0" y="0"/>
          <a:ext cx="0" cy="0"/>
          <a:chOff x="0" y="0"/>
          <a:chExt cx="0" cy="0"/>
        </a:xfrm>
      </p:grpSpPr>
      <p:sp>
        <p:nvSpPr>
          <p:cNvPr id="1005" name="Google Shape;1005;g2e2da6f17fc_1_19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006" name="Google Shape;1006;g2e2da6f17fc_1_19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007" name="Google Shape;1007;g2e2da6f17fc_1_196"/>
          <p:cNvPicPr preferRelativeResize="0"/>
          <p:nvPr/>
        </p:nvPicPr>
        <p:blipFill rotWithShape="1">
          <a:blip r:embed="rId3">
            <a:alphaModFix/>
          </a:blip>
          <a:srcRect r="13134"/>
          <a:stretch/>
        </p:blipFill>
        <p:spPr>
          <a:xfrm>
            <a:off x="800800" y="44900"/>
            <a:ext cx="10590399" cy="6768200"/>
          </a:xfrm>
          <a:prstGeom prst="rect">
            <a:avLst/>
          </a:prstGeom>
          <a:noFill/>
          <a:ln>
            <a:noFill/>
          </a:ln>
        </p:spPr>
      </p:pic>
      <p:sp>
        <p:nvSpPr>
          <p:cNvPr id="1008" name="Google Shape;1008;g2e2da6f17fc_1_19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71</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12"/>
        <p:cNvGrpSpPr/>
        <p:nvPr/>
      </p:nvGrpSpPr>
      <p:grpSpPr>
        <a:xfrm>
          <a:off x="0" y="0"/>
          <a:ext cx="0" cy="0"/>
          <a:chOff x="0" y="0"/>
          <a:chExt cx="0" cy="0"/>
        </a:xfrm>
      </p:grpSpPr>
      <p:sp>
        <p:nvSpPr>
          <p:cNvPr id="1013" name="Google Shape;1013;g2e2d17292f4_0_4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付録</a:t>
            </a:r>
            <a:endParaRPr/>
          </a:p>
        </p:txBody>
      </p:sp>
      <p:sp>
        <p:nvSpPr>
          <p:cNvPr id="1014" name="Google Shape;1014;g2e2d17292f4_0_4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015" name="Google Shape;1015;g2e2d17292f4_0_4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72</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19"/>
        <p:cNvGrpSpPr/>
        <p:nvPr/>
      </p:nvGrpSpPr>
      <p:grpSpPr>
        <a:xfrm>
          <a:off x="0" y="0"/>
          <a:ext cx="0" cy="0"/>
          <a:chOff x="0" y="0"/>
          <a:chExt cx="0" cy="0"/>
        </a:xfrm>
      </p:grpSpPr>
      <p:sp>
        <p:nvSpPr>
          <p:cNvPr id="1020" name="Google Shape;1020;g2e2d17292f4_0_254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参考資料</a:t>
            </a:r>
            <a:endParaRPr/>
          </a:p>
        </p:txBody>
      </p:sp>
      <p:sp>
        <p:nvSpPr>
          <p:cNvPr id="1021" name="Google Shape;1021;g2e2d17292f4_0_2548"/>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fontScale="85000" lnSpcReduction="20000"/>
          </a:bodyPr>
          <a:lstStyle/>
          <a:p>
            <a:pPr marL="0" lvl="0" indent="0" algn="l" rtl="0">
              <a:spcBef>
                <a:spcPts val="0"/>
              </a:spcBef>
              <a:spcAft>
                <a:spcPts val="0"/>
              </a:spcAft>
              <a:buClr>
                <a:schemeClr val="dk1"/>
              </a:buClr>
              <a:buSzPts val="1100"/>
              <a:buFont typeface="Arial"/>
              <a:buNone/>
            </a:pPr>
            <a:r>
              <a:rPr lang="en" altLang="ja-JP" dirty="0">
                <a:solidFill>
                  <a:schemeClr val="dk1"/>
                </a:solidFill>
              </a:rPr>
              <a:t>index</a:t>
            </a:r>
            <a:r>
              <a:rPr lang="ja-JP" altLang="en-US">
                <a:solidFill>
                  <a:schemeClr val="dk1"/>
                </a:solidFill>
              </a:rPr>
              <a:t>が張られると裏でどのように動いているのか</a:t>
            </a:r>
            <a:endParaRPr lang="en" altLang="ja-JP" dirty="0">
              <a:solidFill>
                <a:schemeClr val="dk1"/>
              </a:solidFill>
            </a:endParaRPr>
          </a:p>
          <a:p>
            <a:pPr marL="0" lvl="0" indent="0" algn="l" rtl="0">
              <a:lnSpc>
                <a:spcPct val="115000"/>
              </a:lnSpc>
              <a:spcBef>
                <a:spcPts val="1200"/>
              </a:spcBef>
              <a:spcAft>
                <a:spcPts val="0"/>
              </a:spcAft>
              <a:buClr>
                <a:schemeClr val="dk1"/>
              </a:buClr>
              <a:buSzPts val="1100"/>
              <a:buFont typeface="Arial"/>
              <a:buNone/>
            </a:pPr>
            <a:r>
              <a:rPr lang="ja-JP" altLang="en-US">
                <a:solidFill>
                  <a:schemeClr val="dk1"/>
                </a:solidFill>
              </a:rPr>
              <a:t>インデックスがデータベースに作成されると、データベース管理システム（</a:t>
            </a:r>
            <a:r>
              <a:rPr lang="en" altLang="ja-JP" dirty="0">
                <a:solidFill>
                  <a:schemeClr val="dk1"/>
                </a:solidFill>
              </a:rPr>
              <a:t>DBMS</a:t>
            </a:r>
            <a:r>
              <a:rPr lang="ja-JP" altLang="en">
                <a:solidFill>
                  <a:schemeClr val="dk1"/>
                </a:solidFill>
              </a:rPr>
              <a:t>）</a:t>
            </a:r>
            <a:r>
              <a:rPr lang="ja-JP" altLang="en-US">
                <a:solidFill>
                  <a:schemeClr val="dk1"/>
                </a:solidFill>
              </a:rPr>
              <a:t>は、データの検索やソート、挿入、更新、削除の操作を効率化するために、いくつかの内部処理を行う</a:t>
            </a:r>
            <a:endParaRPr lang="en-US" altLang="ja-JP" dirty="0">
              <a:solidFill>
                <a:schemeClr val="dk1"/>
              </a:solidFill>
            </a:endParaRPr>
          </a:p>
          <a:p>
            <a:pPr marL="457200" lvl="0" indent="-298450" algn="l" rtl="0">
              <a:lnSpc>
                <a:spcPct val="115000"/>
              </a:lnSpc>
              <a:spcBef>
                <a:spcPts val="1200"/>
              </a:spcBef>
              <a:spcAft>
                <a:spcPts val="0"/>
              </a:spcAft>
              <a:buClr>
                <a:schemeClr val="dk1"/>
              </a:buClr>
              <a:buSzPts val="1100"/>
              <a:buAutoNum type="arabicPeriod"/>
            </a:pPr>
            <a:r>
              <a:rPr lang="ja-JP" altLang="en-US" b="1">
                <a:solidFill>
                  <a:schemeClr val="dk1"/>
                </a:solidFill>
              </a:rPr>
              <a:t>インデックスの構造の選択</a:t>
            </a:r>
            <a:r>
              <a:rPr lang="en-US" altLang="ja-JP" dirty="0">
                <a:solidFill>
                  <a:schemeClr val="dk1"/>
                </a:solidFill>
              </a:rPr>
              <a:t>:</a:t>
            </a:r>
            <a:endParaRPr lang="ja-JP" altLang="en-US">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インデックスエントリの生成</a:t>
            </a:r>
            <a:r>
              <a:rPr lang="en-US" altLang="ja-JP" dirty="0">
                <a:solidFill>
                  <a:schemeClr val="dk1"/>
                </a:solidFill>
              </a:rPr>
              <a:t>:</a:t>
            </a:r>
            <a:endParaRPr lang="ja-JP" altLang="en-US">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インデックスの構築</a:t>
            </a:r>
            <a:r>
              <a:rPr lang="en-US" altLang="ja-JP" dirty="0">
                <a:solidFill>
                  <a:schemeClr val="dk1"/>
                </a:solidFill>
              </a:rPr>
              <a:t>:</a:t>
            </a:r>
            <a:endParaRPr lang="ja-JP" altLang="en-US">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ja-JP" altLang="en-US" sz="1300" b="1">
                <a:solidFill>
                  <a:schemeClr val="dk1"/>
                </a:solidFill>
              </a:rPr>
              <a:t>クエリ実行時</a:t>
            </a:r>
          </a:p>
          <a:p>
            <a:pPr marL="457200" lvl="0" indent="-298450" algn="l" rtl="0">
              <a:lnSpc>
                <a:spcPct val="115000"/>
              </a:lnSpc>
              <a:spcBef>
                <a:spcPts val="1200"/>
              </a:spcBef>
              <a:spcAft>
                <a:spcPts val="0"/>
              </a:spcAft>
              <a:buClr>
                <a:schemeClr val="dk1"/>
              </a:buClr>
              <a:buSzPts val="1100"/>
              <a:buAutoNum type="arabicPeriod"/>
            </a:pPr>
            <a:r>
              <a:rPr lang="ja-JP" altLang="en-US" b="1">
                <a:solidFill>
                  <a:schemeClr val="dk1"/>
                </a:solidFill>
              </a:rPr>
              <a:t>クエリの解析と最適化</a:t>
            </a:r>
            <a:r>
              <a:rPr lang="en-US" altLang="ja-JP" dirty="0">
                <a:solidFill>
                  <a:schemeClr val="dk1"/>
                </a:solidFill>
              </a:rPr>
              <a:t>:</a:t>
            </a:r>
            <a:endParaRPr lang="ja-JP" altLang="en-US">
              <a:solidFill>
                <a:schemeClr val="dk1"/>
              </a:solidFill>
            </a:endParaRP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インデックスの検索</a:t>
            </a:r>
            <a:r>
              <a:rPr lang="en-US" altLang="ja-JP" dirty="0">
                <a:solidFill>
                  <a:schemeClr val="dk1"/>
                </a:solidFill>
              </a:rPr>
              <a:t>:</a:t>
            </a:r>
            <a:endParaRPr lang="ja-JP" altLang="en-US">
              <a:solidFill>
                <a:schemeClr val="dk1"/>
              </a:solidFill>
            </a:endParaRPr>
          </a:p>
          <a:p>
            <a:pPr marL="914400" lvl="1" indent="-298450" algn="l" rtl="0">
              <a:lnSpc>
                <a:spcPct val="115000"/>
              </a:lnSpc>
              <a:spcBef>
                <a:spcPts val="0"/>
              </a:spcBef>
              <a:spcAft>
                <a:spcPts val="0"/>
              </a:spcAft>
              <a:buClr>
                <a:schemeClr val="dk1"/>
              </a:buClr>
              <a:buSzPts val="1100"/>
              <a:buChar char="○"/>
            </a:pPr>
            <a:r>
              <a:rPr lang="ja-JP" altLang="en-US">
                <a:solidFill>
                  <a:schemeClr val="dk1"/>
                </a:solidFill>
              </a:rPr>
              <a:t>インデックスが使用される場合、</a:t>
            </a:r>
            <a:r>
              <a:rPr lang="en" altLang="ja-JP" dirty="0">
                <a:solidFill>
                  <a:schemeClr val="dk1"/>
                </a:solidFill>
              </a:rPr>
              <a:t>DBMS</a:t>
            </a:r>
            <a:r>
              <a:rPr lang="ja-JP" altLang="en-US">
                <a:solidFill>
                  <a:schemeClr val="dk1"/>
                </a:solidFill>
              </a:rPr>
              <a:t>はインデックスを検索して、目的のデータへのポインタ（行の位置情報）を取得します。</a:t>
            </a:r>
            <a:r>
              <a:rPr lang="en" altLang="ja-JP" dirty="0">
                <a:solidFill>
                  <a:schemeClr val="dk1"/>
                </a:solidFill>
              </a:rPr>
              <a:t>B-Tree</a:t>
            </a:r>
            <a:r>
              <a:rPr lang="ja-JP" altLang="en-US">
                <a:solidFill>
                  <a:schemeClr val="dk1"/>
                </a:solidFill>
              </a:rPr>
              <a:t>インデックスの場合、ツリーをたどって目的のキーを見つけます。</a:t>
            </a:r>
          </a:p>
          <a:p>
            <a:pPr marL="457200" lvl="0" indent="-298450" algn="l" rtl="0">
              <a:lnSpc>
                <a:spcPct val="115000"/>
              </a:lnSpc>
              <a:spcBef>
                <a:spcPts val="0"/>
              </a:spcBef>
              <a:spcAft>
                <a:spcPts val="0"/>
              </a:spcAft>
              <a:buClr>
                <a:schemeClr val="dk1"/>
              </a:buClr>
              <a:buSzPts val="1100"/>
              <a:buAutoNum type="arabicPeriod"/>
            </a:pPr>
            <a:r>
              <a:rPr lang="ja-JP" altLang="en-US" b="1">
                <a:solidFill>
                  <a:schemeClr val="dk1"/>
                </a:solidFill>
              </a:rPr>
              <a:t>データのアクセス</a:t>
            </a:r>
            <a:r>
              <a:rPr lang="en-US" altLang="ja-JP" dirty="0">
                <a:solidFill>
                  <a:schemeClr val="dk1"/>
                </a:solidFill>
              </a:rPr>
              <a:t>:</a:t>
            </a:r>
            <a:endParaRPr lang="ja-JP" altLang="en-US">
              <a:solidFill>
                <a:schemeClr val="dk1"/>
              </a:solidFill>
            </a:endParaRPr>
          </a:p>
          <a:p>
            <a:pPr marL="0" lvl="0" indent="0" algn="l" rtl="0">
              <a:spcBef>
                <a:spcPts val="1000"/>
              </a:spcBef>
              <a:spcAft>
                <a:spcPts val="1600"/>
              </a:spcAft>
              <a:buNone/>
            </a:pPr>
            <a:endParaRPr dirty="0"/>
          </a:p>
        </p:txBody>
      </p:sp>
      <p:sp>
        <p:nvSpPr>
          <p:cNvPr id="1022" name="Google Shape;1022;g2e2d17292f4_0_2548"/>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73</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1019"/>
        <p:cNvGrpSpPr/>
        <p:nvPr/>
      </p:nvGrpSpPr>
      <p:grpSpPr>
        <a:xfrm>
          <a:off x="0" y="0"/>
          <a:ext cx="0" cy="0"/>
          <a:chOff x="0" y="0"/>
          <a:chExt cx="0" cy="0"/>
        </a:xfrm>
      </p:grpSpPr>
      <p:sp>
        <p:nvSpPr>
          <p:cNvPr id="1020" name="Google Shape;1020;g2e2d17292f4_0_2548"/>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参考資料</a:t>
            </a:r>
            <a:endParaRPr/>
          </a:p>
        </p:txBody>
      </p:sp>
      <p:sp>
        <p:nvSpPr>
          <p:cNvPr id="1021" name="Google Shape;1021;g2e2d17292f4_0_2548"/>
          <p:cNvSpPr txBox="1">
            <a:spLocks noGrp="1"/>
          </p:cNvSpPr>
          <p:nvPr>
            <p:ph type="body" idx="1"/>
          </p:nvPr>
        </p:nvSpPr>
        <p:spPr>
          <a:xfrm>
            <a:off x="838200" y="1237673"/>
            <a:ext cx="10515600" cy="4939152"/>
          </a:xfrm>
          <a:prstGeom prst="rect">
            <a:avLst/>
          </a:prstGeom>
        </p:spPr>
        <p:txBody>
          <a:bodyPr spcFirstLastPara="1" wrap="square" lIns="91425" tIns="45700" rIns="91425" bIns="45700" anchor="t" anchorCtr="0">
            <a:normAutofit fontScale="55000" lnSpcReduction="20000"/>
          </a:bodyPr>
          <a:lstStyle/>
          <a:p>
            <a:pPr marL="0" lvl="0" indent="0" algn="l" rtl="0">
              <a:spcBef>
                <a:spcPts val="0"/>
              </a:spcBef>
              <a:spcAft>
                <a:spcPts val="0"/>
              </a:spcAft>
              <a:buClr>
                <a:schemeClr val="dk1"/>
              </a:buClr>
              <a:buSzPts val="1100"/>
              <a:buFont typeface="Arial"/>
              <a:buNone/>
            </a:pPr>
            <a:r>
              <a:rPr lang="ja-JP" altLang="en-US">
                <a:solidFill>
                  <a:schemeClr val="dk1"/>
                </a:solidFill>
              </a:rPr>
              <a:t>インデックスの作成時について</a:t>
            </a:r>
            <a:endParaRPr lang="en" altLang="ja-JP" dirty="0">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en-US" altLang="ja-JP" sz="3200" b="1" dirty="0">
                <a:solidFill>
                  <a:schemeClr val="dk1"/>
                </a:solidFill>
              </a:rPr>
              <a:t>1. </a:t>
            </a:r>
            <a:r>
              <a:rPr lang="ja-JP" altLang="en-US" sz="3200" b="1">
                <a:solidFill>
                  <a:schemeClr val="dk1"/>
                </a:solidFill>
              </a:rPr>
              <a:t>インデックスの構造選択</a:t>
            </a:r>
            <a:endParaRPr lang="ja-JP" altLang="en-US">
              <a:solidFill>
                <a:schemeClr val="dk1"/>
              </a:solidFill>
            </a:endParaRPr>
          </a:p>
          <a:p>
            <a:pPr marL="0" lvl="0" indent="0" algn="l" rtl="0">
              <a:lnSpc>
                <a:spcPct val="115000"/>
              </a:lnSpc>
              <a:spcBef>
                <a:spcPts val="1400"/>
              </a:spcBef>
              <a:spcAft>
                <a:spcPts val="0"/>
              </a:spcAft>
              <a:buClr>
                <a:schemeClr val="dk1"/>
              </a:buClr>
              <a:buSzPts val="1100"/>
              <a:buFont typeface="Arial"/>
              <a:buNone/>
            </a:pPr>
            <a:r>
              <a:rPr lang="en-US" altLang="ja-JP" sz="3200" b="1" dirty="0">
                <a:solidFill>
                  <a:schemeClr val="dk1"/>
                </a:solidFill>
              </a:rPr>
              <a:t>2. </a:t>
            </a:r>
            <a:r>
              <a:rPr lang="ja-JP" altLang="en-US" sz="3200" b="1">
                <a:solidFill>
                  <a:schemeClr val="dk1"/>
                </a:solidFill>
              </a:rPr>
              <a:t>インデックスエントリの生成</a:t>
            </a:r>
          </a:p>
          <a:p>
            <a:pPr marL="0" lvl="0" indent="0" algn="l" rtl="0">
              <a:lnSpc>
                <a:spcPct val="115000"/>
              </a:lnSpc>
              <a:spcBef>
                <a:spcPts val="1400"/>
              </a:spcBef>
              <a:spcAft>
                <a:spcPts val="0"/>
              </a:spcAft>
              <a:buClr>
                <a:schemeClr val="dk1"/>
              </a:buClr>
              <a:buSzPts val="1100"/>
              <a:buFont typeface="Arial"/>
              <a:buNone/>
            </a:pPr>
            <a:r>
              <a:rPr lang="en" altLang="ja-JP" sz="3200" b="1" dirty="0">
                <a:solidFill>
                  <a:schemeClr val="dk1"/>
                </a:solidFill>
              </a:rPr>
              <a:t>3. </a:t>
            </a:r>
            <a:r>
              <a:rPr lang="ja-JP" altLang="en-US" sz="3200" b="1">
                <a:solidFill>
                  <a:schemeClr val="dk1"/>
                </a:solidFill>
              </a:rPr>
              <a:t>インデックスの構築</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a. </a:t>
            </a:r>
            <a:r>
              <a:rPr lang="ja-JP" altLang="en-US" b="1">
                <a:solidFill>
                  <a:schemeClr val="dk1"/>
                </a:solidFill>
              </a:rPr>
              <a:t>ルートノードの作成</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最初に、</a:t>
            </a:r>
            <a:r>
              <a:rPr lang="en" altLang="ja-JP" dirty="0">
                <a:solidFill>
                  <a:schemeClr val="dk1"/>
                </a:solidFill>
              </a:rPr>
              <a:t>B-Tree</a:t>
            </a:r>
            <a:r>
              <a:rPr lang="ja-JP" altLang="en-US">
                <a:solidFill>
                  <a:schemeClr val="dk1"/>
                </a:solidFill>
              </a:rPr>
              <a:t>のルートノードが作成されます。このノードはインデックス全体のエントリポイントとなります。</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b. </a:t>
            </a:r>
            <a:r>
              <a:rPr lang="ja-JP" altLang="en-US" b="1">
                <a:solidFill>
                  <a:schemeClr val="dk1"/>
                </a:solidFill>
              </a:rPr>
              <a:t>ノードへのエントリの挿入</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取得したキー値に基づいて、インデックスエントリを</a:t>
            </a:r>
            <a:r>
              <a:rPr lang="en" altLang="ja-JP" dirty="0">
                <a:solidFill>
                  <a:schemeClr val="dk1"/>
                </a:solidFill>
              </a:rPr>
              <a:t>B-Tree</a:t>
            </a:r>
            <a:r>
              <a:rPr lang="ja-JP" altLang="en-US">
                <a:solidFill>
                  <a:schemeClr val="dk1"/>
                </a:solidFill>
              </a:rPr>
              <a:t>の適切な位置に挿入します。これは通常、ソート順に従って行われます。</a:t>
            </a:r>
          </a:p>
          <a:p>
            <a:pPr marL="457200" lvl="0" indent="-298450" algn="l" rtl="0">
              <a:lnSpc>
                <a:spcPct val="115000"/>
              </a:lnSpc>
              <a:spcBef>
                <a:spcPts val="0"/>
              </a:spcBef>
              <a:spcAft>
                <a:spcPts val="0"/>
              </a:spcAft>
              <a:buClr>
                <a:schemeClr val="dk1"/>
              </a:buClr>
              <a:buSzPts val="1100"/>
              <a:buChar char="●"/>
            </a:pPr>
            <a:r>
              <a:rPr lang="ja-JP" altLang="en-US">
                <a:solidFill>
                  <a:schemeClr val="dk1"/>
                </a:solidFill>
              </a:rPr>
              <a:t>ノードがいっぱいになると、ノードの分割（スプリット）が行われ、新しいノードが作成されます。このプロセスはツリーがバランスを保つために必要です。</a:t>
            </a:r>
          </a:p>
          <a:p>
            <a:pPr marL="0" lvl="0" indent="0" algn="l" rtl="0">
              <a:lnSpc>
                <a:spcPct val="115000"/>
              </a:lnSpc>
              <a:spcBef>
                <a:spcPts val="1200"/>
              </a:spcBef>
              <a:spcAft>
                <a:spcPts val="0"/>
              </a:spcAft>
              <a:buClr>
                <a:schemeClr val="dk1"/>
              </a:buClr>
              <a:buSzPts val="1100"/>
              <a:buFont typeface="Arial"/>
              <a:buNone/>
            </a:pPr>
            <a:r>
              <a:rPr lang="en" altLang="ja-JP" b="1" dirty="0">
                <a:solidFill>
                  <a:schemeClr val="dk1"/>
                </a:solidFill>
              </a:rPr>
              <a:t>c. </a:t>
            </a:r>
            <a:r>
              <a:rPr lang="ja-JP" altLang="en-US" b="1">
                <a:solidFill>
                  <a:schemeClr val="dk1"/>
                </a:solidFill>
              </a:rPr>
              <a:t>ノードの分割とツリーのバランス調整</a:t>
            </a:r>
          </a:p>
          <a:p>
            <a:pPr marL="457200" lvl="0" indent="-298450" algn="l" rtl="0">
              <a:lnSpc>
                <a:spcPct val="115000"/>
              </a:lnSpc>
              <a:spcBef>
                <a:spcPts val="1200"/>
              </a:spcBef>
              <a:spcAft>
                <a:spcPts val="0"/>
              </a:spcAft>
              <a:buClr>
                <a:schemeClr val="dk1"/>
              </a:buClr>
              <a:buSzPts val="1100"/>
              <a:buChar char="●"/>
            </a:pPr>
            <a:r>
              <a:rPr lang="ja-JP" altLang="en-US">
                <a:solidFill>
                  <a:schemeClr val="dk1"/>
                </a:solidFill>
              </a:rPr>
              <a:t>ノードの分割が発生するたびに、分割されたノードの中間キーが親ノードに昇格します。この操作がルートノードまで波及する場合、新しいルートノードが作成され、ツリーの高さが</a:t>
            </a:r>
            <a:r>
              <a:rPr lang="en-US" altLang="ja-JP" dirty="0">
                <a:solidFill>
                  <a:schemeClr val="dk1"/>
                </a:solidFill>
              </a:rPr>
              <a:t>1</a:t>
            </a:r>
            <a:r>
              <a:rPr lang="ja-JP" altLang="en-US">
                <a:solidFill>
                  <a:schemeClr val="dk1"/>
                </a:solidFill>
              </a:rPr>
              <a:t>段階増えます。</a:t>
            </a:r>
          </a:p>
          <a:p>
            <a:pPr marL="457200" lvl="0" indent="-298450" algn="l" rtl="0">
              <a:lnSpc>
                <a:spcPct val="115000"/>
              </a:lnSpc>
              <a:spcBef>
                <a:spcPts val="0"/>
              </a:spcBef>
              <a:spcAft>
                <a:spcPts val="0"/>
              </a:spcAft>
              <a:buClr>
                <a:schemeClr val="dk1"/>
              </a:buClr>
              <a:buSzPts val="1100"/>
              <a:buChar char="●"/>
            </a:pPr>
            <a:r>
              <a:rPr lang="ja-JP" altLang="en-US">
                <a:solidFill>
                  <a:schemeClr val="dk1"/>
                </a:solidFill>
              </a:rPr>
              <a:t>これにより、</a:t>
            </a:r>
            <a:r>
              <a:rPr lang="en" altLang="ja-JP" dirty="0">
                <a:solidFill>
                  <a:schemeClr val="dk1"/>
                </a:solidFill>
              </a:rPr>
              <a:t>B-Tree</a:t>
            </a:r>
            <a:r>
              <a:rPr lang="ja-JP" altLang="en-US">
                <a:solidFill>
                  <a:schemeClr val="dk1"/>
                </a:solidFill>
              </a:rPr>
              <a:t>は常にバランスの取れた構造を維持します。</a:t>
            </a:r>
          </a:p>
          <a:p>
            <a:pPr marL="0" lvl="0" indent="0" algn="l" rtl="0">
              <a:lnSpc>
                <a:spcPct val="115000"/>
              </a:lnSpc>
              <a:spcBef>
                <a:spcPts val="1400"/>
              </a:spcBef>
              <a:spcAft>
                <a:spcPts val="0"/>
              </a:spcAft>
              <a:buClr>
                <a:schemeClr val="dk1"/>
              </a:buClr>
              <a:buSzPts val="1100"/>
              <a:buFont typeface="Arial"/>
              <a:buNone/>
            </a:pPr>
            <a:r>
              <a:rPr lang="en-US" altLang="ja-JP" sz="3200" b="1" dirty="0">
                <a:solidFill>
                  <a:schemeClr val="dk1"/>
                </a:solidFill>
              </a:rPr>
              <a:t>4. </a:t>
            </a:r>
            <a:r>
              <a:rPr lang="ja-JP" altLang="en-US" sz="3200" b="1">
                <a:solidFill>
                  <a:schemeClr val="dk1"/>
                </a:solidFill>
              </a:rPr>
              <a:t>ディスクへの書き込み</a:t>
            </a:r>
          </a:p>
          <a:p>
            <a:pPr marL="457200" lvl="0" indent="-298450" algn="l" rtl="0">
              <a:lnSpc>
                <a:spcPct val="115000"/>
              </a:lnSpc>
              <a:spcBef>
                <a:spcPts val="1200"/>
              </a:spcBef>
              <a:spcAft>
                <a:spcPts val="0"/>
              </a:spcAft>
              <a:buClr>
                <a:schemeClr val="dk1"/>
              </a:buClr>
              <a:buSzPts val="1100"/>
              <a:buChar char="●"/>
            </a:pPr>
            <a:endParaRPr lang="ja-JP" altLang="en-US"/>
          </a:p>
        </p:txBody>
      </p:sp>
      <p:sp>
        <p:nvSpPr>
          <p:cNvPr id="1022" name="Google Shape;1022;g2e2d17292f4_0_2548"/>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74</a:t>
            </a:fld>
            <a:endParaRPr/>
          </a:p>
        </p:txBody>
      </p:sp>
    </p:spTree>
    <p:extLst>
      <p:ext uri="{BB962C8B-B14F-4D97-AF65-F5344CB8AC3E}">
        <p14:creationId xmlns:p14="http://schemas.microsoft.com/office/powerpoint/2010/main" val="333492903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26"/>
        <p:cNvGrpSpPr/>
        <p:nvPr/>
      </p:nvGrpSpPr>
      <p:grpSpPr>
        <a:xfrm>
          <a:off x="0" y="0"/>
          <a:ext cx="0" cy="0"/>
          <a:chOff x="0" y="0"/>
          <a:chExt cx="0" cy="0"/>
        </a:xfrm>
      </p:grpSpPr>
      <p:graphicFrame>
        <p:nvGraphicFramePr>
          <p:cNvPr id="1027" name="Google Shape;1027;g2e2d17292f4_0_2554"/>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28" name="Google Shape;1028;g2e2d17292f4_0_2554"/>
          <p:cNvGraphicFramePr/>
          <p:nvPr/>
        </p:nvGraphicFramePr>
        <p:xfrm>
          <a:off x="1013825" y="122200"/>
          <a:ext cx="4030150" cy="661374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（5）</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（6）</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（8）</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（10）</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bl>
          </a:graphicData>
        </a:graphic>
      </p:graphicFrame>
      <p:cxnSp>
        <p:nvCxnSpPr>
          <p:cNvPr id="1029" name="Google Shape;1029;g2e2d17292f4_0_2554"/>
          <p:cNvCxnSpPr/>
          <p:nvPr/>
        </p:nvCxnSpPr>
        <p:spPr>
          <a:xfrm rot="10800000" flipH="1">
            <a:off x="4762500" y="1866200"/>
            <a:ext cx="2549400" cy="4790400"/>
          </a:xfrm>
          <a:prstGeom prst="straightConnector1">
            <a:avLst/>
          </a:prstGeom>
          <a:noFill/>
          <a:ln w="114300" cap="flat" cmpd="sng">
            <a:solidFill>
              <a:schemeClr val="dk2"/>
            </a:solidFill>
            <a:prstDash val="solid"/>
            <a:round/>
            <a:headEnd type="none" w="med" len="med"/>
            <a:tailEnd type="triangle" w="med" len="med"/>
          </a:ln>
        </p:spPr>
      </p:cxnSp>
      <p:sp>
        <p:nvSpPr>
          <p:cNvPr id="1030" name="Google Shape;1030;g2e2d17292f4_0_2554"/>
          <p:cNvSpPr/>
          <p:nvPr/>
        </p:nvSpPr>
        <p:spPr>
          <a:xfrm>
            <a:off x="1223500" y="1583600"/>
            <a:ext cx="10043400" cy="3230400"/>
          </a:xfrm>
          <a:prstGeom prst="roundRect">
            <a:avLst>
              <a:gd name="adj" fmla="val 16667"/>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ja-JP" sz="4300" b="1">
                <a:solidFill>
                  <a:schemeClr val="dk1"/>
                </a:solidFill>
              </a:rPr>
              <a:t>インデックスがある</a:t>
            </a:r>
            <a:endParaRPr sz="4300" b="1">
              <a:solidFill>
                <a:schemeClr val="dk1"/>
              </a:solidFill>
            </a:endParaRPr>
          </a:p>
          <a:p>
            <a:pPr marL="0" lvl="0" indent="0" algn="ctr" rtl="0">
              <a:spcBef>
                <a:spcPts val="0"/>
              </a:spcBef>
              <a:spcAft>
                <a:spcPts val="0"/>
              </a:spcAft>
              <a:buClr>
                <a:schemeClr val="dk1"/>
              </a:buClr>
              <a:buSzPts val="1100"/>
              <a:buFont typeface="Arial"/>
              <a:buNone/>
            </a:pPr>
            <a:endParaRPr sz="4300" b="1">
              <a:solidFill>
                <a:schemeClr val="dk1"/>
              </a:solidFill>
            </a:endParaRPr>
          </a:p>
          <a:p>
            <a:pPr marL="0" lvl="0" indent="0" algn="ctr" rtl="0">
              <a:spcBef>
                <a:spcPts val="0"/>
              </a:spcBef>
              <a:spcAft>
                <a:spcPts val="0"/>
              </a:spcAft>
              <a:buClr>
                <a:schemeClr val="dk1"/>
              </a:buClr>
              <a:buSzPts val="1100"/>
              <a:buFont typeface="Arial"/>
              <a:buNone/>
            </a:pPr>
            <a:r>
              <a:rPr lang="ja-JP" sz="5000" b="1">
                <a:solidFill>
                  <a:srgbClr val="FF0000"/>
                </a:solidFill>
              </a:rPr>
              <a:t>直接IDがわかる</a:t>
            </a:r>
            <a:endParaRPr sz="5000" b="1">
              <a:solidFill>
                <a:srgbClr val="FF0000"/>
              </a:solidFill>
            </a:endParaRPr>
          </a:p>
        </p:txBody>
      </p:sp>
      <p:sp>
        <p:nvSpPr>
          <p:cNvPr id="1031" name="Google Shape;1031;g2e2d17292f4_0_2554"/>
          <p:cNvSpPr txBox="1"/>
          <p:nvPr/>
        </p:nvSpPr>
        <p:spPr>
          <a:xfrm rot="5400000">
            <a:off x="5490788" y="2571199"/>
            <a:ext cx="1351800" cy="1183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ja-JP" sz="6100">
                <a:solidFill>
                  <a:schemeClr val="dk1"/>
                </a:solidFill>
              </a:rPr>
              <a:t>=</a:t>
            </a:r>
            <a:endParaRPr sz="4600">
              <a:solidFill>
                <a:schemeClr val="dk1"/>
              </a:solidFill>
            </a:endParaRPr>
          </a:p>
        </p:txBody>
      </p:sp>
      <p:sp>
        <p:nvSpPr>
          <p:cNvPr id="1032" name="Google Shape;1032;g2e2d17292f4_0_255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75</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36"/>
        <p:cNvGrpSpPr/>
        <p:nvPr/>
      </p:nvGrpSpPr>
      <p:grpSpPr>
        <a:xfrm>
          <a:off x="0" y="0"/>
          <a:ext cx="0" cy="0"/>
          <a:chOff x="0" y="0"/>
          <a:chExt cx="0" cy="0"/>
        </a:xfrm>
      </p:grpSpPr>
      <p:graphicFrame>
        <p:nvGraphicFramePr>
          <p:cNvPr id="1037" name="Google Shape;1037;g2e2d17292f4_0_2563"/>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38" name="Google Shape;1038;g2e2d17292f4_0_2563"/>
          <p:cNvGraphicFramePr/>
          <p:nvPr/>
        </p:nvGraphicFramePr>
        <p:xfrm>
          <a:off x="1013825" y="122200"/>
          <a:ext cx="4030150" cy="661374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a:t>
                      </a:r>
                      <a:r>
                        <a:rPr lang="ja-JP" sz="1900" b="1">
                          <a:solidFill>
                            <a:srgbClr val="FF0000"/>
                          </a:solidFill>
                        </a:rPr>
                        <a:t>1</a:t>
                      </a:r>
                      <a:r>
                        <a:rPr lang="ja-JP" sz="1900" b="1"/>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a:t>
                      </a:r>
                      <a:r>
                        <a:rPr lang="ja-JP" sz="1900" b="1">
                          <a:solidFill>
                            <a:srgbClr val="FF0000"/>
                          </a:solidFill>
                        </a:rPr>
                        <a:t>2</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a:t>
                      </a:r>
                      <a:r>
                        <a:rPr lang="ja-JP" sz="1900" b="1">
                          <a:solidFill>
                            <a:srgbClr val="FF0000"/>
                          </a:solidFill>
                        </a:rPr>
                        <a:t>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a:t>
                      </a:r>
                      <a:r>
                        <a:rPr lang="ja-JP" sz="1900" b="1">
                          <a:solidFill>
                            <a:srgbClr val="FF0000"/>
                          </a:solidFill>
                        </a:rPr>
                        <a:t>4</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a:t>
                      </a:r>
                      <a:r>
                        <a:rPr lang="ja-JP" sz="1900" b="1">
                          <a:solidFill>
                            <a:srgbClr val="FF0000"/>
                          </a:solidFill>
                        </a:rPr>
                        <a:t>5</a:t>
                      </a:r>
                      <a:r>
                        <a:rPr lang="ja-JP" sz="1900" b="1">
                          <a:solidFill>
                            <a:schemeClr val="dk1"/>
                          </a:solidFill>
                        </a:rPr>
                        <a:t>）</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a:t>
                      </a:r>
                      <a:r>
                        <a:rPr lang="ja-JP" sz="1900" b="1">
                          <a:solidFill>
                            <a:srgbClr val="FF0000"/>
                          </a:solidFill>
                        </a:rPr>
                        <a:t>6</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a:t>
                      </a:r>
                      <a:r>
                        <a:rPr lang="ja-JP" sz="1900" b="1">
                          <a:solidFill>
                            <a:srgbClr val="FF0000"/>
                          </a:solidFill>
                        </a:rPr>
                        <a:t>7</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a:t>
                      </a:r>
                      <a:r>
                        <a:rPr lang="ja-JP" sz="1900" b="1">
                          <a:solidFill>
                            <a:srgbClr val="FF0000"/>
                          </a:solidFill>
                        </a:rPr>
                        <a:t>8</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a:t>
                      </a:r>
                      <a:r>
                        <a:rPr lang="ja-JP" sz="1900" b="1">
                          <a:solidFill>
                            <a:srgbClr val="FF0000"/>
                          </a:solidFill>
                        </a:rPr>
                        <a:t>9</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a:t>
                      </a:r>
                      <a:r>
                        <a:rPr lang="ja-JP" sz="1900" b="1">
                          <a:solidFill>
                            <a:srgbClr val="FF0000"/>
                          </a:solidFill>
                        </a:rPr>
                        <a:t>10</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a:t>
                      </a:r>
                      <a:r>
                        <a:rPr lang="ja-JP" sz="1900" b="1">
                          <a:solidFill>
                            <a:srgbClr val="FF0000"/>
                          </a:solidFill>
                        </a:rPr>
                        <a:t>11</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a:t>
                      </a:r>
                      <a:r>
                        <a:rPr lang="ja-JP" sz="1900" b="1">
                          <a:solidFill>
                            <a:srgbClr val="FF0000"/>
                          </a:solidFill>
                        </a:rPr>
                        <a:t>12</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1039" name="Google Shape;1039;g2e2d17292f4_0_2563"/>
          <p:cNvSpPr/>
          <p:nvPr/>
        </p:nvSpPr>
        <p:spPr>
          <a:xfrm>
            <a:off x="4346575" y="926925"/>
            <a:ext cx="7735500" cy="2290200"/>
          </a:xfrm>
          <a:prstGeom prst="roundRect">
            <a:avLst>
              <a:gd name="adj" fmla="val 16667"/>
            </a:avLst>
          </a:prstGeom>
          <a:solidFill>
            <a:srgbClr val="FFE599"/>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ja-JP" sz="4300" b="1">
                <a:solidFill>
                  <a:srgbClr val="FF0000"/>
                </a:solidFill>
              </a:rPr>
              <a:t>indexの探索</a:t>
            </a:r>
            <a:r>
              <a:rPr lang="ja-JP" sz="4300" b="1">
                <a:solidFill>
                  <a:schemeClr val="dk1"/>
                </a:solidFill>
              </a:rPr>
              <a:t>が早かったら</a:t>
            </a:r>
            <a:endParaRPr sz="4300" b="1">
              <a:solidFill>
                <a:schemeClr val="dk1"/>
              </a:solidFill>
            </a:endParaRPr>
          </a:p>
          <a:p>
            <a:pPr marL="0" lvl="0" indent="0" algn="ctr" rtl="0">
              <a:spcBef>
                <a:spcPts val="0"/>
              </a:spcBef>
              <a:spcAft>
                <a:spcPts val="0"/>
              </a:spcAft>
              <a:buClr>
                <a:schemeClr val="dk1"/>
              </a:buClr>
              <a:buSzPts val="1100"/>
              <a:buFont typeface="Arial"/>
              <a:buNone/>
            </a:pPr>
            <a:r>
              <a:rPr lang="ja-JP" sz="4300" b="1">
                <a:solidFill>
                  <a:schemeClr val="dk1"/>
                </a:solidFill>
              </a:rPr>
              <a:t>すぐアクセスできる</a:t>
            </a:r>
            <a:endParaRPr sz="4300" b="1">
              <a:solidFill>
                <a:schemeClr val="dk1"/>
              </a:solidFill>
            </a:endParaRPr>
          </a:p>
        </p:txBody>
      </p:sp>
      <p:sp>
        <p:nvSpPr>
          <p:cNvPr id="1040" name="Google Shape;1040;g2e2d17292f4_0_256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76</a:t>
            </a:fld>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44"/>
        <p:cNvGrpSpPr/>
        <p:nvPr/>
      </p:nvGrpSpPr>
      <p:grpSpPr>
        <a:xfrm>
          <a:off x="0" y="0"/>
          <a:ext cx="0" cy="0"/>
          <a:chOff x="0" y="0"/>
          <a:chExt cx="0" cy="0"/>
        </a:xfrm>
      </p:grpSpPr>
      <p:sp>
        <p:nvSpPr>
          <p:cNvPr id="1045" name="Google Shape;1045;g2e2d17292f4_0_257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046" name="Google Shape;1046;g2e2d17292f4_0_257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77</a:t>
            </a:fld>
            <a:endParaRPr/>
          </a:p>
        </p:txBody>
      </p:sp>
      <p:pic>
        <p:nvPicPr>
          <p:cNvPr id="1047" name="Google Shape;1047;g2e2d17292f4_0_2570"/>
          <p:cNvPicPr preferRelativeResize="0"/>
          <p:nvPr/>
        </p:nvPicPr>
        <p:blipFill>
          <a:blip r:embed="rId3">
            <a:alphaModFix/>
          </a:blip>
          <a:stretch>
            <a:fillRect/>
          </a:stretch>
        </p:blipFill>
        <p:spPr>
          <a:xfrm>
            <a:off x="1209861" y="807411"/>
            <a:ext cx="9979450" cy="4871150"/>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51"/>
        <p:cNvGrpSpPr/>
        <p:nvPr/>
      </p:nvGrpSpPr>
      <p:grpSpPr>
        <a:xfrm>
          <a:off x="0" y="0"/>
          <a:ext cx="0" cy="0"/>
          <a:chOff x="0" y="0"/>
          <a:chExt cx="0" cy="0"/>
        </a:xfrm>
      </p:grpSpPr>
      <p:sp>
        <p:nvSpPr>
          <p:cNvPr id="1052" name="Google Shape;1052;g2e2da6f17fc_2_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None/>
            </a:pPr>
            <a:r>
              <a:rPr lang="ja-JP" sz="4200" b="1"/>
              <a:t>全部探索しなくていい！計算量O(</a:t>
            </a:r>
            <a:r>
              <a:rPr lang="ja-JP" sz="4200" b="1" i="1"/>
              <a:t>logn)</a:t>
            </a:r>
            <a:endParaRPr sz="5300" b="1" i="1"/>
          </a:p>
        </p:txBody>
      </p:sp>
      <p:sp>
        <p:nvSpPr>
          <p:cNvPr id="1053" name="Google Shape;1053;g2e2da6f17fc_2_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054" name="Google Shape;1054;g2e2da6f17fc_2_2"/>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78</a:t>
            </a:fld>
            <a:endParaRPr/>
          </a:p>
        </p:txBody>
      </p:sp>
      <p:pic>
        <p:nvPicPr>
          <p:cNvPr id="1055" name="Google Shape;1055;g2e2da6f17fc_2_2"/>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056" name="Google Shape;1056;g2e2da6f17fc_2_2"/>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057" name="Google Shape;1057;g2e2da6f17fc_2_2"/>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058" name="Google Shape;1058;g2e2da6f17fc_2_2"/>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63"/>
        <p:cNvGrpSpPr/>
        <p:nvPr/>
      </p:nvGrpSpPr>
      <p:grpSpPr>
        <a:xfrm>
          <a:off x="0" y="0"/>
          <a:ext cx="0" cy="0"/>
          <a:chOff x="0" y="0"/>
          <a:chExt cx="0" cy="0"/>
        </a:xfrm>
      </p:grpSpPr>
      <p:sp>
        <p:nvSpPr>
          <p:cNvPr id="1064" name="Google Shape;1064;g2e2d17292f4_0_258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065" name="Google Shape;1065;g2e2d17292f4_0_258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pic>
        <p:nvPicPr>
          <p:cNvPr id="1066" name="Google Shape;1066;g2e2d17292f4_0_2580"/>
          <p:cNvPicPr preferRelativeResize="0"/>
          <p:nvPr/>
        </p:nvPicPr>
        <p:blipFill rotWithShape="1">
          <a:blip r:embed="rId3">
            <a:alphaModFix/>
          </a:blip>
          <a:srcRect r="13134"/>
          <a:stretch/>
        </p:blipFill>
        <p:spPr>
          <a:xfrm>
            <a:off x="800800" y="44900"/>
            <a:ext cx="10590399" cy="6768200"/>
          </a:xfrm>
          <a:prstGeom prst="rect">
            <a:avLst/>
          </a:prstGeom>
          <a:noFill/>
          <a:ln>
            <a:noFill/>
          </a:ln>
        </p:spPr>
      </p:pic>
      <p:sp>
        <p:nvSpPr>
          <p:cNvPr id="1067" name="Google Shape;1067;g2e2d17292f4_0_258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79</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2"/>
        <p:cNvGrpSpPr/>
        <p:nvPr/>
      </p:nvGrpSpPr>
      <p:grpSpPr>
        <a:xfrm>
          <a:off x="0" y="0"/>
          <a:ext cx="0" cy="0"/>
          <a:chOff x="0" y="0"/>
          <a:chExt cx="0" cy="0"/>
        </a:xfrm>
      </p:grpSpPr>
      <p:sp>
        <p:nvSpPr>
          <p:cNvPr id="113" name="Google Shape;113;g2e2372c0ef2_0_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a:t>
            </a:fld>
            <a:endParaRPr/>
          </a:p>
        </p:txBody>
      </p:sp>
      <p:pic>
        <p:nvPicPr>
          <p:cNvPr id="114" name="Google Shape;114;g2e2372c0ef2_0_0"/>
          <p:cNvPicPr preferRelativeResize="0"/>
          <p:nvPr/>
        </p:nvPicPr>
        <p:blipFill rotWithShape="1">
          <a:blip r:embed="rId3">
            <a:alphaModFix/>
          </a:blip>
          <a:srcRect l="11638" t="7759" r="8863" b="41722"/>
          <a:stretch/>
        </p:blipFill>
        <p:spPr>
          <a:xfrm>
            <a:off x="2786675" y="422275"/>
            <a:ext cx="6296501" cy="5670999"/>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71"/>
        <p:cNvGrpSpPr/>
        <p:nvPr/>
      </p:nvGrpSpPr>
      <p:grpSpPr>
        <a:xfrm>
          <a:off x="0" y="0"/>
          <a:ext cx="0" cy="0"/>
          <a:chOff x="0" y="0"/>
          <a:chExt cx="0" cy="0"/>
        </a:xfrm>
      </p:grpSpPr>
      <p:graphicFrame>
        <p:nvGraphicFramePr>
          <p:cNvPr id="1072" name="Google Shape;1072;g2e2d17292f4_0_2587"/>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73" name="Google Shape;1073;g2e2d17292f4_0_2587"/>
          <p:cNvGraphicFramePr/>
          <p:nvPr/>
        </p:nvGraphicFramePr>
        <p:xfrm>
          <a:off x="1013825" y="122200"/>
          <a:ext cx="4030150" cy="661374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a:t>
                      </a:r>
                      <a:r>
                        <a:rPr lang="ja-JP" sz="1900" b="1">
                          <a:solidFill>
                            <a:srgbClr val="FF0000"/>
                          </a:solidFill>
                        </a:rPr>
                        <a:t>1</a:t>
                      </a:r>
                      <a:r>
                        <a:rPr lang="ja-JP" sz="1900" b="1"/>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a:t>
                      </a:r>
                      <a:r>
                        <a:rPr lang="ja-JP" sz="1900" b="1">
                          <a:solidFill>
                            <a:srgbClr val="FF0000"/>
                          </a:solidFill>
                        </a:rPr>
                        <a:t>2</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a:t>
                      </a:r>
                      <a:r>
                        <a:rPr lang="ja-JP" sz="1900" b="1">
                          <a:solidFill>
                            <a:srgbClr val="FF0000"/>
                          </a:solidFill>
                        </a:rPr>
                        <a:t>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a:t>
                      </a:r>
                      <a:r>
                        <a:rPr lang="ja-JP" sz="1900" b="1">
                          <a:solidFill>
                            <a:srgbClr val="FF0000"/>
                          </a:solidFill>
                        </a:rPr>
                        <a:t>4</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a:t>
                      </a:r>
                      <a:r>
                        <a:rPr lang="ja-JP" sz="1900" b="1">
                          <a:solidFill>
                            <a:srgbClr val="FF0000"/>
                          </a:solidFill>
                        </a:rPr>
                        <a:t>5</a:t>
                      </a:r>
                      <a:r>
                        <a:rPr lang="ja-JP" sz="1900" b="1">
                          <a:solidFill>
                            <a:schemeClr val="dk1"/>
                          </a:solidFill>
                        </a:rPr>
                        <a:t>）</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a:t>
                      </a:r>
                      <a:r>
                        <a:rPr lang="ja-JP" sz="1900" b="1">
                          <a:solidFill>
                            <a:srgbClr val="FF0000"/>
                          </a:solidFill>
                        </a:rPr>
                        <a:t>6</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a:t>
                      </a:r>
                      <a:r>
                        <a:rPr lang="ja-JP" sz="1900" b="1">
                          <a:solidFill>
                            <a:srgbClr val="FF0000"/>
                          </a:solidFill>
                        </a:rPr>
                        <a:t>7</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a:t>
                      </a:r>
                      <a:r>
                        <a:rPr lang="ja-JP" sz="1900" b="1">
                          <a:solidFill>
                            <a:srgbClr val="FF0000"/>
                          </a:solidFill>
                        </a:rPr>
                        <a:t>8</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a:t>
                      </a:r>
                      <a:r>
                        <a:rPr lang="ja-JP" sz="1900" b="1">
                          <a:solidFill>
                            <a:srgbClr val="FF0000"/>
                          </a:solidFill>
                        </a:rPr>
                        <a:t>9</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a:t>
                      </a:r>
                      <a:r>
                        <a:rPr lang="ja-JP" sz="1900" b="1">
                          <a:solidFill>
                            <a:srgbClr val="FF0000"/>
                          </a:solidFill>
                        </a:rPr>
                        <a:t>10</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a:t>
                      </a:r>
                      <a:r>
                        <a:rPr lang="ja-JP" sz="1900" b="1">
                          <a:solidFill>
                            <a:srgbClr val="FF0000"/>
                          </a:solidFill>
                        </a:rPr>
                        <a:t>11</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a:t>
                      </a:r>
                      <a:r>
                        <a:rPr lang="ja-JP" sz="1900" b="1">
                          <a:solidFill>
                            <a:srgbClr val="FF0000"/>
                          </a:solidFill>
                        </a:rPr>
                        <a:t>12</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sp>
        <p:nvSpPr>
          <p:cNvPr id="1074" name="Google Shape;1074;g2e2d17292f4_0_258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80</a:t>
            </a:fld>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78"/>
        <p:cNvGrpSpPr/>
        <p:nvPr/>
      </p:nvGrpSpPr>
      <p:grpSpPr>
        <a:xfrm>
          <a:off x="0" y="0"/>
          <a:ext cx="0" cy="0"/>
          <a:chOff x="0" y="0"/>
          <a:chExt cx="0" cy="0"/>
        </a:xfrm>
      </p:grpSpPr>
      <p:graphicFrame>
        <p:nvGraphicFramePr>
          <p:cNvPr id="1079" name="Google Shape;1079;g2e2d17292f4_0_2593"/>
          <p:cNvGraphicFramePr/>
          <p:nvPr/>
        </p:nvGraphicFramePr>
        <p:xfrm>
          <a:off x="7121300" y="122200"/>
          <a:ext cx="3784125" cy="661374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80" name="Google Shape;1080;g2e2d17292f4_0_2593"/>
          <p:cNvGraphicFramePr/>
          <p:nvPr/>
        </p:nvGraphicFramePr>
        <p:xfrm>
          <a:off x="1013825" y="122200"/>
          <a:ext cx="4030150" cy="661374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（5）</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（6）</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（8）</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（10）</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bl>
          </a:graphicData>
        </a:graphic>
      </p:graphicFrame>
      <p:sp>
        <p:nvSpPr>
          <p:cNvPr id="1081" name="Google Shape;1081;g2e2d17292f4_0_259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81</a:t>
            </a:fld>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85"/>
        <p:cNvGrpSpPr/>
        <p:nvPr/>
      </p:nvGrpSpPr>
      <p:grpSpPr>
        <a:xfrm>
          <a:off x="0" y="0"/>
          <a:ext cx="0" cy="0"/>
          <a:chOff x="0" y="0"/>
          <a:chExt cx="0" cy="0"/>
        </a:xfrm>
      </p:grpSpPr>
      <p:graphicFrame>
        <p:nvGraphicFramePr>
          <p:cNvPr id="1086" name="Google Shape;1086;g2e2d17292f4_0_2599"/>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87" name="Google Shape;1087;g2e2d17292f4_0_2599"/>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（5）</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（6）</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（8）</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（10）</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bl>
          </a:graphicData>
        </a:graphic>
      </p:graphicFrame>
      <p:cxnSp>
        <p:nvCxnSpPr>
          <p:cNvPr id="1088" name="Google Shape;1088;g2e2d17292f4_0_2599"/>
          <p:cNvCxnSpPr/>
          <p:nvPr/>
        </p:nvCxnSpPr>
        <p:spPr>
          <a:xfrm rot="10800000" flipH="1">
            <a:off x="4762500" y="1866200"/>
            <a:ext cx="2549400" cy="4790400"/>
          </a:xfrm>
          <a:prstGeom prst="straightConnector1">
            <a:avLst/>
          </a:prstGeom>
          <a:noFill/>
          <a:ln w="114300" cap="flat" cmpd="sng">
            <a:solidFill>
              <a:schemeClr val="dk2"/>
            </a:solidFill>
            <a:prstDash val="solid"/>
            <a:round/>
            <a:headEnd type="none" w="med" len="med"/>
            <a:tailEnd type="triangle" w="med" len="med"/>
          </a:ln>
        </p:spPr>
      </p:cxnSp>
      <p:sp>
        <p:nvSpPr>
          <p:cNvPr id="1089" name="Google Shape;1089;g2e2d17292f4_0_2599"/>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82</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093"/>
        <p:cNvGrpSpPr/>
        <p:nvPr/>
      </p:nvGrpSpPr>
      <p:grpSpPr>
        <a:xfrm>
          <a:off x="0" y="0"/>
          <a:ext cx="0" cy="0"/>
          <a:chOff x="0" y="0"/>
          <a:chExt cx="0" cy="0"/>
        </a:xfrm>
      </p:grpSpPr>
      <p:graphicFrame>
        <p:nvGraphicFramePr>
          <p:cNvPr id="1094" name="Google Shape;1094;g2e2d17292f4_0_2606"/>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095" name="Google Shape;1095;g2e2d17292f4_0_2606"/>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（5）</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（6）</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（8）</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（10）</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bl>
          </a:graphicData>
        </a:graphic>
      </p:graphicFrame>
      <p:cxnSp>
        <p:nvCxnSpPr>
          <p:cNvPr id="1096" name="Google Shape;1096;g2e2d17292f4_0_2606"/>
          <p:cNvCxnSpPr/>
          <p:nvPr/>
        </p:nvCxnSpPr>
        <p:spPr>
          <a:xfrm rot="10800000" flipH="1">
            <a:off x="4762500" y="1866200"/>
            <a:ext cx="2549400" cy="4790400"/>
          </a:xfrm>
          <a:prstGeom prst="straightConnector1">
            <a:avLst/>
          </a:prstGeom>
          <a:noFill/>
          <a:ln w="114300" cap="flat" cmpd="sng">
            <a:solidFill>
              <a:schemeClr val="dk2"/>
            </a:solidFill>
            <a:prstDash val="solid"/>
            <a:round/>
            <a:headEnd type="none" w="med" len="med"/>
            <a:tailEnd type="triangle" w="med" len="med"/>
          </a:ln>
        </p:spPr>
      </p:cxnSp>
      <p:sp>
        <p:nvSpPr>
          <p:cNvPr id="1097" name="Google Shape;1097;g2e2d17292f4_0_260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83</a:t>
            </a:fld>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01"/>
        <p:cNvGrpSpPr/>
        <p:nvPr/>
      </p:nvGrpSpPr>
      <p:grpSpPr>
        <a:xfrm>
          <a:off x="0" y="0"/>
          <a:ext cx="0" cy="0"/>
          <a:chOff x="0" y="0"/>
          <a:chExt cx="0" cy="0"/>
        </a:xfrm>
      </p:grpSpPr>
      <p:graphicFrame>
        <p:nvGraphicFramePr>
          <p:cNvPr id="1102" name="Google Shape;1102;g2e2d17292f4_0_2613"/>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extLst>
                    <a:ext uri="{9D8B030D-6E8A-4147-A177-3AD203B41FA5}">
                      <a16:colId xmlns:a16="http://schemas.microsoft.com/office/drawing/2014/main" val="20000"/>
                    </a:ext>
                  </a:extLst>
                </a:gridCol>
                <a:gridCol w="1261375">
                  <a:extLst>
                    <a:ext uri="{9D8B030D-6E8A-4147-A177-3AD203B41FA5}">
                      <a16:colId xmlns:a16="http://schemas.microsoft.com/office/drawing/2014/main" val="20001"/>
                    </a:ext>
                  </a:extLst>
                </a:gridCol>
                <a:gridCol w="1261375">
                  <a:extLst>
                    <a:ext uri="{9D8B030D-6E8A-4147-A177-3AD203B41FA5}">
                      <a16:colId xmlns:a16="http://schemas.microsoft.com/office/drawing/2014/main" val="20002"/>
                    </a:ext>
                  </a:extLst>
                </a:gridCol>
              </a:tblGrid>
              <a:tr h="466050">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None/>
                      </a:pPr>
                      <a:r>
                        <a:rPr lang="ja-JP" sz="1900" b="1"/>
                        <a:t>name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0" lvl="0" indent="0" algn="ctr" rtl="0">
                        <a:spcBef>
                          <a:spcPts val="0"/>
                        </a:spcBef>
                        <a:spcAft>
                          <a:spcPts val="0"/>
                        </a:spcAft>
                        <a:buNone/>
                      </a:pPr>
                      <a:r>
                        <a:rPr lang="ja-JP" sz="1900" b="1"/>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J</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初田</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0" lvl="0" indent="0" algn="ctr" rtl="0">
                        <a:spcBef>
                          <a:spcPts val="0"/>
                        </a:spcBef>
                        <a:spcAft>
                          <a:spcPts val="0"/>
                        </a:spcAft>
                        <a:buNone/>
                      </a:pPr>
                      <a:r>
                        <a:rPr lang="ja-JP" sz="1900" b="1"/>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H</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寺島</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0" lvl="0" indent="0" algn="ctr" rtl="0">
                        <a:spcBef>
                          <a:spcPts val="0"/>
                        </a:spcBef>
                        <a:spcAft>
                          <a:spcPts val="0"/>
                        </a:spcAft>
                        <a:buNone/>
                      </a:pPr>
                      <a:r>
                        <a:rPr lang="ja-JP" sz="1900" b="1"/>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M</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t>ダオ</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03"/>
                  </a:ext>
                </a:extLst>
              </a:tr>
              <a:tr h="466050">
                <a:tc>
                  <a:txBody>
                    <a:bodyPr/>
                    <a:lstStyle/>
                    <a:p>
                      <a:pPr marL="0" lvl="0" indent="0" algn="ctr" rtl="0">
                        <a:spcBef>
                          <a:spcPts val="0"/>
                        </a:spcBef>
                        <a:spcAft>
                          <a:spcPts val="0"/>
                        </a:spcAft>
                        <a:buNone/>
                      </a:pPr>
                      <a:r>
                        <a:rPr lang="ja-JP" sz="1900" b="1"/>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E</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井上</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0" lvl="0" indent="0" algn="ctr" rtl="0">
                        <a:spcBef>
                          <a:spcPts val="0"/>
                        </a:spcBef>
                        <a:spcAft>
                          <a:spcPts val="0"/>
                        </a:spcAft>
                        <a:buNone/>
                      </a:pPr>
                      <a:r>
                        <a:rPr lang="ja-JP" sz="1900" b="1"/>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L</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宮脇</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0" lvl="0" indent="0" algn="ctr" rtl="0">
                        <a:spcBef>
                          <a:spcPts val="0"/>
                        </a:spcBef>
                        <a:spcAft>
                          <a:spcPts val="0"/>
                        </a:spcAft>
                        <a:buNone/>
                      </a:pPr>
                      <a:r>
                        <a:rPr lang="ja-JP" sz="1900" b="1"/>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B</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山根木</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0" lvl="0" indent="0" algn="ctr" rtl="0">
                        <a:spcBef>
                          <a:spcPts val="0"/>
                        </a:spcBef>
                        <a:spcAft>
                          <a:spcPts val="0"/>
                        </a:spcAft>
                        <a:buNone/>
                      </a:pPr>
                      <a:r>
                        <a:rPr lang="ja-JP" sz="1900" b="1"/>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G</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安本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0" lvl="0" indent="0" algn="ctr" rtl="0">
                        <a:spcBef>
                          <a:spcPts val="0"/>
                        </a:spcBef>
                        <a:spcAft>
                          <a:spcPts val="0"/>
                        </a:spcAft>
                        <a:buNone/>
                      </a:pPr>
                      <a:r>
                        <a:rPr lang="ja-JP" sz="1900" b="1"/>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I</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持永</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0" lvl="0" indent="0" algn="ctr" rtl="0">
                        <a:spcBef>
                          <a:spcPts val="0"/>
                        </a:spcBef>
                        <a:spcAft>
                          <a:spcPts val="0"/>
                        </a:spcAft>
                        <a:buNone/>
                      </a:pPr>
                      <a:r>
                        <a:rPr lang="ja-JP" sz="1900" b="1"/>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A</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山中</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0" lvl="0" indent="0" algn="ctr" rtl="0">
                        <a:spcBef>
                          <a:spcPts val="0"/>
                        </a:spcBef>
                        <a:spcAft>
                          <a:spcPts val="0"/>
                        </a:spcAft>
                        <a:buNone/>
                      </a:pPr>
                      <a:r>
                        <a:rPr lang="ja-JP" sz="1900" b="1"/>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K</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岡本</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0" lvl="0" indent="0" algn="ctr" rtl="0">
                        <a:spcBef>
                          <a:spcPts val="0"/>
                        </a:spcBef>
                        <a:spcAft>
                          <a:spcPts val="0"/>
                        </a:spcAft>
                        <a:buNone/>
                      </a:pPr>
                      <a:r>
                        <a:rPr lang="ja-JP" sz="1900" b="1"/>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F</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藤野</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0" lvl="0" indent="0" algn="ctr" rtl="0">
                        <a:spcBef>
                          <a:spcPts val="0"/>
                        </a:spcBef>
                        <a:spcAft>
                          <a:spcPts val="0"/>
                        </a:spcAft>
                        <a:buNone/>
                      </a:pPr>
                      <a:r>
                        <a:rPr lang="ja-JP" sz="1900" b="1"/>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C</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中郡</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0" lvl="0" indent="0" algn="ctr" rtl="0">
                        <a:spcBef>
                          <a:spcPts val="0"/>
                        </a:spcBef>
                        <a:spcAft>
                          <a:spcPts val="0"/>
                        </a:spcAft>
                        <a:buNone/>
                      </a:pPr>
                      <a:r>
                        <a:rPr lang="ja-JP" sz="1900" b="1"/>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D</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t>大住</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3"/>
                  </a:ext>
                </a:extLst>
              </a:tr>
            </a:tbl>
          </a:graphicData>
        </a:graphic>
      </p:graphicFrame>
      <p:graphicFrame>
        <p:nvGraphicFramePr>
          <p:cNvPr id="1103" name="Google Shape;1103;g2e2d17292f4_0_2613"/>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extLst>
                    <a:ext uri="{9D8B030D-6E8A-4147-A177-3AD203B41FA5}">
                      <a16:colId xmlns:a16="http://schemas.microsoft.com/office/drawing/2014/main" val="20000"/>
                    </a:ext>
                  </a:extLst>
                </a:gridCol>
                <a:gridCol w="2015075">
                  <a:extLst>
                    <a:ext uri="{9D8B030D-6E8A-4147-A177-3AD203B41FA5}">
                      <a16:colId xmlns:a16="http://schemas.microsoft.com/office/drawing/2014/main" val="20001"/>
                    </a:ext>
                  </a:extLst>
                </a:gridCol>
              </a:tblGrid>
              <a:tr h="466050">
                <a:tc>
                  <a:txBody>
                    <a:bodyPr/>
                    <a:lstStyle/>
                    <a:p>
                      <a:pPr marL="0" lvl="0" indent="0" algn="ctr" rtl="0">
                        <a:spcBef>
                          <a:spcPts val="0"/>
                        </a:spcBef>
                        <a:spcAft>
                          <a:spcPts val="0"/>
                        </a:spcAft>
                        <a:buNone/>
                      </a:pPr>
                      <a:r>
                        <a:rPr lang="ja-JP" sz="1900" b="1"/>
                        <a:t>席番号</a:t>
                      </a:r>
                      <a:endParaRPr sz="1900" b="1"/>
                    </a:p>
                  </a:txBody>
                  <a:tcPr marL="91425" marR="91425" marT="91425" marB="91425" anchor="ctr">
                    <a:lnL w="9525" cap="flat" cmpd="sng">
                      <a:solidFill>
                        <a:srgbClr val="9E9E9E"/>
                      </a:solidFill>
                      <a:prstDash val="solid"/>
                      <a:round/>
                      <a:headEnd type="none" w="sm" len="sm"/>
                      <a:tailEnd type="none" w="sm" len="sm"/>
                    </a:lnL>
                    <a:lnB w="9525" cap="flat" cmpd="sng">
                      <a:solidFill>
                        <a:srgbClr val="9E9E9E"/>
                      </a:solidFill>
                      <a:prstDash val="solid"/>
                      <a:round/>
                      <a:headEnd type="none" w="sm" len="sm"/>
                      <a:tailEnd type="none" w="sm" len="sm"/>
                    </a:lnB>
                    <a:solidFill>
                      <a:srgbClr val="B7B7B7"/>
                    </a:solidFill>
                  </a:tcPr>
                </a:tc>
                <a:tc>
                  <a:txBody>
                    <a:bodyPr/>
                    <a:lstStyle/>
                    <a:p>
                      <a:pPr marL="0" lvl="0" indent="0" algn="ctr" rtl="0">
                        <a:spcBef>
                          <a:spcPts val="0"/>
                        </a:spcBef>
                        <a:spcAft>
                          <a:spcPts val="0"/>
                        </a:spcAft>
                        <a:buClr>
                          <a:schemeClr val="dk1"/>
                        </a:buClr>
                        <a:buSzPts val="1100"/>
                        <a:buFont typeface="Arial"/>
                        <a:buNone/>
                      </a:pPr>
                      <a:r>
                        <a:rPr lang="ja-JP" sz="1900" b="1">
                          <a:solidFill>
                            <a:schemeClr val="dk1"/>
                          </a:solidFill>
                        </a:rPr>
                        <a:t>ID</a:t>
                      </a:r>
                      <a:endParaRPr sz="1900" b="1"/>
                    </a:p>
                  </a:txBody>
                  <a:tcPr marL="91425" marR="91425" marT="91425" marB="91425" anchor="ctr">
                    <a:lnB w="9525" cap="flat" cmpd="sng">
                      <a:solidFill>
                        <a:srgbClr val="9E9E9E"/>
                      </a:solidFill>
                      <a:prstDash val="solid"/>
                      <a:round/>
                      <a:headEnd type="none" w="sm" len="sm"/>
                      <a:tailEnd type="none" w="sm" len="sm"/>
                    </a:lnB>
                    <a:solidFill>
                      <a:srgbClr val="B7B7B7"/>
                    </a:solidFill>
                  </a:tcPr>
                </a:tc>
                <a:extLst>
                  <a:ext uri="{0D108BD9-81ED-4DB2-BD59-A6C34878D82A}">
                    <a16:rowId xmlns:a16="http://schemas.microsoft.com/office/drawing/2014/main" val="10000"/>
                  </a:ext>
                </a:extLst>
              </a:tr>
              <a:tr h="466050">
                <a:tc>
                  <a:txBody>
                    <a:bodyPr/>
                    <a:lstStyle/>
                    <a:p>
                      <a:pPr marL="457200" lvl="0" indent="0" algn="l" rtl="0">
                        <a:spcBef>
                          <a:spcPts val="0"/>
                        </a:spcBef>
                        <a:spcAft>
                          <a:spcPts val="0"/>
                        </a:spcAft>
                        <a:buNone/>
                      </a:pPr>
                      <a:r>
                        <a:rPr lang="ja-JP" sz="1900" b="1"/>
                        <a:t>A　（1）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9153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66050">
                <a:tc>
                  <a:txBody>
                    <a:bodyPr/>
                    <a:lstStyle/>
                    <a:p>
                      <a:pPr marL="457200" lvl="0" indent="0" algn="l" rtl="0">
                        <a:spcBef>
                          <a:spcPts val="0"/>
                        </a:spcBef>
                        <a:spcAft>
                          <a:spcPts val="0"/>
                        </a:spcAft>
                        <a:buNone/>
                      </a:pPr>
                      <a:r>
                        <a:rPr lang="ja-JP" sz="1900" b="1"/>
                        <a:t>B</a:t>
                      </a:r>
                      <a:r>
                        <a:rPr lang="ja-JP" sz="1900" b="1">
                          <a:solidFill>
                            <a:schemeClr val="dk1"/>
                          </a:solidFill>
                        </a:rPr>
                        <a:t>　（2）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653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466050">
                <a:tc>
                  <a:txBody>
                    <a:bodyPr/>
                    <a:lstStyle/>
                    <a:p>
                      <a:pPr marL="457200" lvl="0" indent="0" algn="l" rtl="0">
                        <a:spcBef>
                          <a:spcPts val="0"/>
                        </a:spcBef>
                        <a:spcAft>
                          <a:spcPts val="0"/>
                        </a:spcAft>
                        <a:buNone/>
                      </a:pPr>
                      <a:r>
                        <a:rPr lang="ja-JP" sz="1900" b="1"/>
                        <a:t>C</a:t>
                      </a:r>
                      <a:r>
                        <a:rPr lang="ja-JP" sz="1900" b="1">
                          <a:solidFill>
                            <a:schemeClr val="dk1"/>
                          </a:solidFill>
                        </a:rPr>
                        <a:t>　（3）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1234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466050">
                <a:tc>
                  <a:txBody>
                    <a:bodyPr/>
                    <a:lstStyle/>
                    <a:p>
                      <a:pPr marL="457200" lvl="0" indent="0" algn="l" rtl="0">
                        <a:spcBef>
                          <a:spcPts val="0"/>
                        </a:spcBef>
                        <a:spcAft>
                          <a:spcPts val="0"/>
                        </a:spcAft>
                        <a:buNone/>
                      </a:pPr>
                      <a:r>
                        <a:rPr lang="ja-JP" sz="1900" b="1"/>
                        <a:t>D</a:t>
                      </a:r>
                      <a:r>
                        <a:rPr lang="ja-JP" sz="1900" b="1">
                          <a:solidFill>
                            <a:schemeClr val="dk1"/>
                          </a:solidFill>
                        </a:rPr>
                        <a:t>　（4）</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1329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（5）</a:t>
                      </a:r>
                      <a:endParaRPr sz="1900" b="1">
                        <a:solidFill>
                          <a:schemeClr val="dk1"/>
                        </a:solidFill>
                      </a:endParaRPr>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423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5"/>
                  </a:ext>
                </a:extLst>
              </a:tr>
              <a:tr h="466050">
                <a:tc>
                  <a:txBody>
                    <a:bodyPr/>
                    <a:lstStyle/>
                    <a:p>
                      <a:pPr marL="457200" lvl="0" indent="0" algn="l" rtl="0">
                        <a:spcBef>
                          <a:spcPts val="0"/>
                        </a:spcBef>
                        <a:spcAft>
                          <a:spcPts val="0"/>
                        </a:spcAft>
                        <a:buNone/>
                      </a:pPr>
                      <a:r>
                        <a:rPr lang="ja-JP" sz="1900" b="1"/>
                        <a:t>F</a:t>
                      </a:r>
                      <a:r>
                        <a:rPr lang="ja-JP" sz="1900" b="1">
                          <a:solidFill>
                            <a:schemeClr val="dk1"/>
                          </a:solidFill>
                        </a:rPr>
                        <a:t>　（6）</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113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6"/>
                  </a:ext>
                </a:extLst>
              </a:tr>
              <a:tr h="466050">
                <a:tc>
                  <a:txBody>
                    <a:bodyPr/>
                    <a:lstStyle/>
                    <a:p>
                      <a:pPr marL="457200" lvl="0" indent="0" algn="l" rtl="0">
                        <a:spcBef>
                          <a:spcPts val="0"/>
                        </a:spcBef>
                        <a:spcAft>
                          <a:spcPts val="0"/>
                        </a:spcAft>
                        <a:buNone/>
                      </a:pPr>
                      <a:r>
                        <a:rPr lang="ja-JP" sz="1900" b="1"/>
                        <a:t>G</a:t>
                      </a:r>
                      <a:r>
                        <a:rPr lang="ja-JP" sz="1900" b="1">
                          <a:solidFill>
                            <a:schemeClr val="dk1"/>
                          </a:solidFill>
                        </a:rPr>
                        <a:t>　（7）</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7325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7"/>
                  </a:ext>
                </a:extLst>
              </a:tr>
              <a:tr h="466050">
                <a:tc>
                  <a:txBody>
                    <a:bodyPr/>
                    <a:lstStyle/>
                    <a:p>
                      <a:pPr marL="457200" lvl="0" indent="0" algn="l" rtl="0">
                        <a:spcBef>
                          <a:spcPts val="0"/>
                        </a:spcBef>
                        <a:spcAft>
                          <a:spcPts val="0"/>
                        </a:spcAft>
                        <a:buNone/>
                      </a:pPr>
                      <a:r>
                        <a:rPr lang="ja-JP" sz="1900" b="1"/>
                        <a:t>H</a:t>
                      </a:r>
                      <a:r>
                        <a:rPr lang="ja-JP" sz="1900" b="1">
                          <a:solidFill>
                            <a:schemeClr val="dk1"/>
                          </a:solidFill>
                        </a:rPr>
                        <a:t>　（8）</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23</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8"/>
                  </a:ext>
                </a:extLst>
              </a:tr>
              <a:tr h="466050">
                <a:tc>
                  <a:txBody>
                    <a:bodyPr/>
                    <a:lstStyle/>
                    <a:p>
                      <a:pPr marL="457200" lvl="0" indent="0" algn="l" rtl="0">
                        <a:spcBef>
                          <a:spcPts val="0"/>
                        </a:spcBef>
                        <a:spcAft>
                          <a:spcPts val="0"/>
                        </a:spcAft>
                        <a:buNone/>
                      </a:pPr>
                      <a:r>
                        <a:rPr lang="ja-JP" sz="1900" b="1"/>
                        <a:t>I</a:t>
                      </a:r>
                      <a:r>
                        <a:rPr lang="ja-JP" sz="1900" b="1">
                          <a:solidFill>
                            <a:schemeClr val="dk1"/>
                          </a:solidFill>
                        </a:rPr>
                        <a:t>　  （9）</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8315</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9"/>
                  </a:ext>
                </a:extLst>
              </a:tr>
              <a:tr h="466050">
                <a:tc>
                  <a:txBody>
                    <a:bodyPr/>
                    <a:lstStyle/>
                    <a:p>
                      <a:pPr marL="457200" lvl="0" indent="0" algn="l" rtl="0">
                        <a:spcBef>
                          <a:spcPts val="0"/>
                        </a:spcBef>
                        <a:spcAft>
                          <a:spcPts val="0"/>
                        </a:spcAft>
                        <a:buNone/>
                      </a:pPr>
                      <a:r>
                        <a:rPr lang="ja-JP" sz="1900" b="1"/>
                        <a:t>J</a:t>
                      </a:r>
                      <a:r>
                        <a:rPr lang="ja-JP" sz="1900" b="1">
                          <a:solidFill>
                            <a:schemeClr val="dk1"/>
                          </a:solidFill>
                        </a:rPr>
                        <a:t>　（10）</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122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10"/>
                  </a:ext>
                </a:extLst>
              </a:tr>
              <a:tr h="466050">
                <a:tc>
                  <a:txBody>
                    <a:bodyPr/>
                    <a:lstStyle/>
                    <a:p>
                      <a:pPr marL="457200" lvl="0" indent="0" algn="l" rtl="0">
                        <a:spcBef>
                          <a:spcPts val="0"/>
                        </a:spcBef>
                        <a:spcAft>
                          <a:spcPts val="0"/>
                        </a:spcAft>
                        <a:buNone/>
                      </a:pPr>
                      <a:r>
                        <a:rPr lang="ja-JP" sz="1900" b="1"/>
                        <a:t>K</a:t>
                      </a:r>
                      <a:r>
                        <a:rPr lang="ja-JP" sz="1900" b="1">
                          <a:solidFill>
                            <a:schemeClr val="dk1"/>
                          </a:solidFill>
                        </a:rPr>
                        <a:t>　（11）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101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1"/>
                  </a:ext>
                </a:extLst>
              </a:tr>
              <a:tr h="466050">
                <a:tc>
                  <a:txBody>
                    <a:bodyPr/>
                    <a:lstStyle/>
                    <a:p>
                      <a:pPr marL="457200" lvl="0" indent="0" algn="l" rtl="0">
                        <a:spcBef>
                          <a:spcPts val="0"/>
                        </a:spcBef>
                        <a:spcAft>
                          <a:spcPts val="0"/>
                        </a:spcAft>
                        <a:buNone/>
                      </a:pPr>
                      <a:r>
                        <a:rPr lang="ja-JP" sz="1900" b="1"/>
                        <a:t>L</a:t>
                      </a:r>
                      <a:r>
                        <a:rPr lang="ja-JP" sz="1900" b="1">
                          <a:solidFill>
                            <a:schemeClr val="dk1"/>
                          </a:solidFill>
                        </a:rPr>
                        <a:t>　（12）</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ja-JP" sz="1900" b="1">
                          <a:solidFill>
                            <a:schemeClr val="dk1"/>
                          </a:solidFill>
                        </a:rPr>
                        <a:t>521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99999"/>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99999"/>
                      </a:solidFill>
                      <a:prstDash val="solid"/>
                      <a:round/>
                      <a:headEnd type="none" w="sm" len="sm"/>
                      <a:tailEnd type="none" w="sm" len="sm"/>
                    </a:lnB>
                  </a:tcPr>
                </a:tc>
                <a:extLst>
                  <a:ext uri="{0D108BD9-81ED-4DB2-BD59-A6C34878D82A}">
                    <a16:rowId xmlns:a16="http://schemas.microsoft.com/office/drawing/2014/main" val="10012"/>
                  </a:ext>
                </a:extLst>
              </a:tr>
              <a:tr h="466050">
                <a:tc>
                  <a:txBody>
                    <a:bodyPr/>
                    <a:lstStyle/>
                    <a:p>
                      <a:pPr marL="457200" lvl="0" indent="0" algn="l" rtl="0">
                        <a:spcBef>
                          <a:spcPts val="0"/>
                        </a:spcBef>
                        <a:spcAft>
                          <a:spcPts val="0"/>
                        </a:spcAft>
                        <a:buNone/>
                      </a:pPr>
                      <a:r>
                        <a:rPr lang="ja-JP" sz="1900" b="1"/>
                        <a:t>M</a:t>
                      </a:r>
                      <a:r>
                        <a:rPr lang="ja-JP" sz="1900" b="1">
                          <a:solidFill>
                            <a:schemeClr val="dk1"/>
                          </a:solidFill>
                        </a:rPr>
                        <a:t>　（</a:t>
                      </a:r>
                      <a:r>
                        <a:rPr lang="ja-JP" sz="1900" b="1">
                          <a:solidFill>
                            <a:srgbClr val="FF0000"/>
                          </a:solidFill>
                        </a:rPr>
                        <a:t>13</a:t>
                      </a:r>
                      <a:r>
                        <a:rPr lang="ja-JP" sz="1900" b="1">
                          <a:solidFill>
                            <a:schemeClr val="dk1"/>
                          </a:solidFill>
                        </a:rPr>
                        <a:t>）</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tc>
                  <a:txBody>
                    <a:bodyPr/>
                    <a:lstStyle/>
                    <a:p>
                      <a:pPr marL="0" lvl="0" indent="0" algn="ctr" rtl="0">
                        <a:spcBef>
                          <a:spcPts val="0"/>
                        </a:spcBef>
                        <a:spcAft>
                          <a:spcPts val="0"/>
                        </a:spcAft>
                        <a:buNone/>
                      </a:pPr>
                      <a:r>
                        <a:rPr lang="ja-JP" sz="1900" b="1">
                          <a:solidFill>
                            <a:schemeClr val="dk1"/>
                          </a:solidFill>
                        </a:rPr>
                        <a:t>321</a:t>
                      </a:r>
                      <a:endParaRPr sz="1900" b="1"/>
                    </a:p>
                  </a:txBody>
                  <a:tcPr marL="91425" marR="91425" marT="91425" marB="91425"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99999"/>
                      </a:solidFill>
                      <a:prstDash val="solid"/>
                      <a:round/>
                      <a:headEnd type="none" w="sm" len="sm"/>
                      <a:tailEnd type="none" w="sm" len="sm"/>
                    </a:lnT>
                    <a:lnB w="9525" cap="flat" cmpd="sng">
                      <a:solidFill>
                        <a:srgbClr val="9E9E9E"/>
                      </a:solidFill>
                      <a:prstDash val="solid"/>
                      <a:round/>
                      <a:headEnd type="none" w="sm" len="sm"/>
                      <a:tailEnd type="none" w="sm" len="sm"/>
                    </a:lnB>
                    <a:solidFill>
                      <a:srgbClr val="FFFF00"/>
                    </a:solidFill>
                  </a:tcPr>
                </a:tc>
                <a:extLst>
                  <a:ext uri="{0D108BD9-81ED-4DB2-BD59-A6C34878D82A}">
                    <a16:rowId xmlns:a16="http://schemas.microsoft.com/office/drawing/2014/main" val="10013"/>
                  </a:ext>
                </a:extLst>
              </a:tr>
            </a:tbl>
          </a:graphicData>
        </a:graphic>
      </p:graphicFrame>
      <p:cxnSp>
        <p:nvCxnSpPr>
          <p:cNvPr id="1104" name="Google Shape;1104;g2e2d17292f4_0_2613"/>
          <p:cNvCxnSpPr/>
          <p:nvPr/>
        </p:nvCxnSpPr>
        <p:spPr>
          <a:xfrm rot="10800000" flipH="1">
            <a:off x="4762500" y="1866200"/>
            <a:ext cx="2549400" cy="4790400"/>
          </a:xfrm>
          <a:prstGeom prst="straightConnector1">
            <a:avLst/>
          </a:prstGeom>
          <a:noFill/>
          <a:ln w="114300" cap="flat" cmpd="sng">
            <a:solidFill>
              <a:schemeClr val="dk2"/>
            </a:solidFill>
            <a:prstDash val="solid"/>
            <a:round/>
            <a:headEnd type="none" w="med" len="med"/>
            <a:tailEnd type="triangle" w="med" len="med"/>
          </a:ln>
        </p:spPr>
      </p:cxnSp>
      <p:sp>
        <p:nvSpPr>
          <p:cNvPr id="1105" name="Google Shape;1105;g2e2d17292f4_0_2613"/>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84</a:t>
            </a:fld>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09"/>
        <p:cNvGrpSpPr/>
        <p:nvPr/>
      </p:nvGrpSpPr>
      <p:grpSpPr>
        <a:xfrm>
          <a:off x="0" y="0"/>
          <a:ext cx="0" cy="0"/>
          <a:chOff x="0" y="0"/>
          <a:chExt cx="0" cy="0"/>
        </a:xfrm>
      </p:grpSpPr>
      <p:sp>
        <p:nvSpPr>
          <p:cNvPr id="1110" name="Google Shape;1110;g2e2d17292f4_0_262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11" name="Google Shape;1111;g2e2d17292f4_0_262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85</a:t>
            </a:fld>
            <a:endParaRPr/>
          </a:p>
        </p:txBody>
      </p:sp>
      <p:pic>
        <p:nvPicPr>
          <p:cNvPr id="1112" name="Google Shape;1112;g2e2d17292f4_0_2620"/>
          <p:cNvPicPr preferRelativeResize="0"/>
          <p:nvPr/>
        </p:nvPicPr>
        <p:blipFill rotWithShape="1">
          <a:blip r:embed="rId3">
            <a:alphaModFix/>
          </a:blip>
          <a:srcRect t="54139" r="7544" b="25737"/>
          <a:stretch/>
        </p:blipFill>
        <p:spPr>
          <a:xfrm>
            <a:off x="0" y="4249437"/>
            <a:ext cx="12192001" cy="1514638"/>
          </a:xfrm>
          <a:prstGeom prst="rect">
            <a:avLst/>
          </a:prstGeom>
          <a:noFill/>
          <a:ln>
            <a:noFill/>
          </a:ln>
        </p:spPr>
      </p:pic>
      <p:pic>
        <p:nvPicPr>
          <p:cNvPr id="1113" name="Google Shape;1113;g2e2d17292f4_0_2620"/>
          <p:cNvPicPr preferRelativeResize="0"/>
          <p:nvPr/>
        </p:nvPicPr>
        <p:blipFill rotWithShape="1">
          <a:blip r:embed="rId3">
            <a:alphaModFix/>
          </a:blip>
          <a:srcRect t="2474" r="73819" b="89892"/>
          <a:stretch/>
        </p:blipFill>
        <p:spPr>
          <a:xfrm>
            <a:off x="265300" y="1206552"/>
            <a:ext cx="10515600" cy="1749948"/>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17"/>
        <p:cNvGrpSpPr/>
        <p:nvPr/>
      </p:nvGrpSpPr>
      <p:grpSpPr>
        <a:xfrm>
          <a:off x="0" y="0"/>
          <a:ext cx="0" cy="0"/>
          <a:chOff x="0" y="0"/>
          <a:chExt cx="0" cy="0"/>
        </a:xfrm>
      </p:grpSpPr>
      <p:sp>
        <p:nvSpPr>
          <p:cNvPr id="1118" name="Google Shape;1118;g2e2d17292f4_0_262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119" name="Google Shape;1119;g2e2d17292f4_0_262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r>
              <a:rPr lang="ja-JP" u="sng">
                <a:solidFill>
                  <a:schemeClr val="hlink"/>
                </a:solidFill>
                <a:hlinkClick r:id="rId3"/>
              </a:rPr>
              <a:t>https://www.cs.usfca.edu/~galles/visualization/BTree.html</a:t>
            </a:r>
            <a:endParaRPr dirty="0"/>
          </a:p>
          <a:p>
            <a:pPr marL="0" lvl="0" indent="0" algn="l" rtl="0">
              <a:spcBef>
                <a:spcPts val="1600"/>
              </a:spcBef>
              <a:spcAft>
                <a:spcPts val="0"/>
              </a:spcAft>
              <a:buNone/>
            </a:pPr>
            <a:endParaRPr dirty="0"/>
          </a:p>
          <a:p>
            <a:pPr marL="0" lvl="0" indent="0" algn="l" rtl="0">
              <a:spcBef>
                <a:spcPts val="1600"/>
              </a:spcBef>
              <a:spcAft>
                <a:spcPts val="0"/>
              </a:spcAft>
              <a:buNone/>
            </a:pPr>
            <a:r>
              <a:rPr lang="ja-JP"/>
              <a:t>どうやって探すの</a:t>
            </a:r>
            <a:endParaRPr dirty="0"/>
          </a:p>
          <a:p>
            <a:pPr marL="0" lvl="0" indent="0" algn="l" rtl="0">
              <a:spcBef>
                <a:spcPts val="1600"/>
              </a:spcBef>
              <a:spcAft>
                <a:spcPts val="0"/>
              </a:spcAft>
              <a:buNone/>
            </a:pP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sp>
        <p:nvSpPr>
          <p:cNvPr id="1120" name="Google Shape;1120;g2e2d17292f4_0_262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86</a:t>
            </a:fld>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24"/>
        <p:cNvGrpSpPr/>
        <p:nvPr/>
      </p:nvGrpSpPr>
      <p:grpSpPr>
        <a:xfrm>
          <a:off x="0" y="0"/>
          <a:ext cx="0" cy="0"/>
          <a:chOff x="0" y="0"/>
          <a:chExt cx="0" cy="0"/>
        </a:xfrm>
      </p:grpSpPr>
      <p:sp>
        <p:nvSpPr>
          <p:cNvPr id="1125" name="Google Shape;1125;g2e2d17292f4_0_57"/>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ポインタがついているのは一番下だけ！</a:t>
            </a:r>
            <a:endParaRPr/>
          </a:p>
        </p:txBody>
      </p:sp>
      <p:sp>
        <p:nvSpPr>
          <p:cNvPr id="1126" name="Google Shape;1126;g2e2d17292f4_0_57"/>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27" name="Google Shape;1127;g2e2d17292f4_0_57"/>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87</a:t>
            </a:fld>
            <a:endParaRPr/>
          </a:p>
        </p:txBody>
      </p:sp>
      <p:pic>
        <p:nvPicPr>
          <p:cNvPr id="1128" name="Google Shape;1128;g2e2d17292f4_0_57"/>
          <p:cNvPicPr preferRelativeResize="0"/>
          <p:nvPr/>
        </p:nvPicPr>
        <p:blipFill>
          <a:blip r:embed="rId3">
            <a:alphaModFix/>
          </a:blip>
          <a:stretch>
            <a:fillRect/>
          </a:stretch>
        </p:blipFill>
        <p:spPr>
          <a:xfrm>
            <a:off x="0" y="1768187"/>
            <a:ext cx="11994225" cy="4510825"/>
          </a:xfrm>
          <a:prstGeom prst="rect">
            <a:avLst/>
          </a:prstGeom>
          <a:noFill/>
          <a:ln>
            <a:noFill/>
          </a:ln>
        </p:spPr>
      </p:pic>
      <p:sp>
        <p:nvSpPr>
          <p:cNvPr id="1129" name="Google Shape;1129;g2e2d17292f4_0_57"/>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33"/>
        <p:cNvGrpSpPr/>
        <p:nvPr/>
      </p:nvGrpSpPr>
      <p:grpSpPr>
        <a:xfrm>
          <a:off x="0" y="0"/>
          <a:ext cx="0" cy="0"/>
          <a:chOff x="0" y="0"/>
          <a:chExt cx="0" cy="0"/>
        </a:xfrm>
      </p:grpSpPr>
      <p:sp>
        <p:nvSpPr>
          <p:cNvPr id="1134" name="Google Shape;1134;g2e2d17292f4_0_6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135" name="Google Shape;1135;g2e2d17292f4_0_6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36" name="Google Shape;1136;g2e2d17292f4_0_6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88</a:t>
            </a:fld>
            <a:endParaRPr/>
          </a:p>
        </p:txBody>
      </p:sp>
      <p:pic>
        <p:nvPicPr>
          <p:cNvPr id="1137" name="Google Shape;1137;g2e2d17292f4_0_6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38" name="Google Shape;1138;g2e2d17292f4_0_65"/>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sp>
        <p:nvSpPr>
          <p:cNvPr id="1139" name="Google Shape;1139;g2e2d17292f4_0_65"/>
          <p:cNvSpPr/>
          <p:nvPr/>
        </p:nvSpPr>
        <p:spPr>
          <a:xfrm>
            <a:off x="4408325" y="1933875"/>
            <a:ext cx="693300" cy="6561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rgbClr val="FF9900"/>
                </a:solidFill>
              </a:rPr>
              <a:t>小</a:t>
            </a:r>
            <a:endParaRPr sz="2400" b="1">
              <a:solidFill>
                <a:srgbClr val="FF9900"/>
              </a:solidFill>
            </a:endParaRPr>
          </a:p>
        </p:txBody>
      </p:sp>
      <p:sp>
        <p:nvSpPr>
          <p:cNvPr id="1140" name="Google Shape;1140;g2e2d17292f4_0_65"/>
          <p:cNvSpPr/>
          <p:nvPr/>
        </p:nvSpPr>
        <p:spPr>
          <a:xfrm>
            <a:off x="5897675" y="1898675"/>
            <a:ext cx="693300" cy="656100"/>
          </a:xfrm>
          <a:prstGeom prst="ellipse">
            <a:avLst/>
          </a:prstGeom>
          <a:solidFill>
            <a:srgbClr val="FFFFFF"/>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ja-JP" sz="2400" b="1">
                <a:solidFill>
                  <a:srgbClr val="FF9900"/>
                </a:solidFill>
              </a:rPr>
              <a:t>大</a:t>
            </a:r>
            <a:endParaRPr sz="2400" b="1">
              <a:solidFill>
                <a:srgbClr val="FF9900"/>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44"/>
        <p:cNvGrpSpPr/>
        <p:nvPr/>
      </p:nvGrpSpPr>
      <p:grpSpPr>
        <a:xfrm>
          <a:off x="0" y="0"/>
          <a:ext cx="0" cy="0"/>
          <a:chOff x="0" y="0"/>
          <a:chExt cx="0" cy="0"/>
        </a:xfrm>
      </p:grpSpPr>
      <p:sp>
        <p:nvSpPr>
          <p:cNvPr id="1145" name="Google Shape;1145;g2e2d17292f4_0_7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146" name="Google Shape;1146;g2e2d17292f4_0_7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47" name="Google Shape;1147;g2e2d17292f4_0_7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89</a:t>
            </a:fld>
            <a:endParaRPr/>
          </a:p>
        </p:txBody>
      </p:sp>
      <p:pic>
        <p:nvPicPr>
          <p:cNvPr id="1148" name="Google Shape;1148;g2e2d17292f4_0_7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49" name="Google Shape;1149;g2e2d17292f4_0_75"/>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150" name="Google Shape;1150;g2e2d17292f4_0_75"/>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8"/>
        <p:cNvGrpSpPr/>
        <p:nvPr/>
      </p:nvGrpSpPr>
      <p:grpSpPr>
        <a:xfrm>
          <a:off x="0" y="0"/>
          <a:ext cx="0" cy="0"/>
          <a:chOff x="0" y="0"/>
          <a:chExt cx="0" cy="0"/>
        </a:xfrm>
      </p:grpSpPr>
      <p:sp>
        <p:nvSpPr>
          <p:cNvPr id="119" name="Google Shape;119;g2e2372c0ef2_0_10"/>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a:t>
            </a:fld>
            <a:endParaRPr/>
          </a:p>
        </p:txBody>
      </p:sp>
      <p:pic>
        <p:nvPicPr>
          <p:cNvPr id="120" name="Google Shape;120;g2e2372c0ef2_0_10"/>
          <p:cNvPicPr preferRelativeResize="0"/>
          <p:nvPr/>
        </p:nvPicPr>
        <p:blipFill rotWithShape="1">
          <a:blip r:embed="rId3">
            <a:alphaModFix/>
          </a:blip>
          <a:srcRect l="11638" t="7759" r="8863" b="41722"/>
          <a:stretch/>
        </p:blipFill>
        <p:spPr>
          <a:xfrm>
            <a:off x="2786675" y="422275"/>
            <a:ext cx="6296501" cy="5670999"/>
          </a:xfrm>
          <a:prstGeom prst="rect">
            <a:avLst/>
          </a:prstGeom>
          <a:noFill/>
          <a:ln>
            <a:noFill/>
          </a:ln>
        </p:spPr>
      </p:pic>
      <p:sp>
        <p:nvSpPr>
          <p:cNvPr id="121" name="Google Shape;121;g2e2372c0ef2_0_10"/>
          <p:cNvSpPr/>
          <p:nvPr/>
        </p:nvSpPr>
        <p:spPr>
          <a:xfrm>
            <a:off x="3306550" y="2871900"/>
            <a:ext cx="1584600" cy="365100"/>
          </a:xfrm>
          <a:prstGeom prst="roundRect">
            <a:avLst>
              <a:gd name="adj" fmla="val 16667"/>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54"/>
        <p:cNvGrpSpPr/>
        <p:nvPr/>
      </p:nvGrpSpPr>
      <p:grpSpPr>
        <a:xfrm>
          <a:off x="0" y="0"/>
          <a:ext cx="0" cy="0"/>
          <a:chOff x="0" y="0"/>
          <a:chExt cx="0" cy="0"/>
        </a:xfrm>
      </p:grpSpPr>
      <p:sp>
        <p:nvSpPr>
          <p:cNvPr id="1155" name="Google Shape;1155;g2e2d17292f4_0_8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156" name="Google Shape;1156;g2e2d17292f4_0_84"/>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57" name="Google Shape;1157;g2e2d17292f4_0_8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90</a:t>
            </a:fld>
            <a:endParaRPr/>
          </a:p>
        </p:txBody>
      </p:sp>
      <p:pic>
        <p:nvPicPr>
          <p:cNvPr id="1158" name="Google Shape;1158;g2e2d17292f4_0_84"/>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59" name="Google Shape;1159;g2e2d17292f4_0_84"/>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160" name="Google Shape;1160;g2e2d17292f4_0_84"/>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161" name="Google Shape;1161;g2e2d17292f4_0_84"/>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65"/>
        <p:cNvGrpSpPr/>
        <p:nvPr/>
      </p:nvGrpSpPr>
      <p:grpSpPr>
        <a:xfrm>
          <a:off x="0" y="0"/>
          <a:ext cx="0" cy="0"/>
          <a:chOff x="0" y="0"/>
          <a:chExt cx="0" cy="0"/>
        </a:xfrm>
      </p:grpSpPr>
      <p:sp>
        <p:nvSpPr>
          <p:cNvPr id="1166" name="Google Shape;1166;g2e2d17292f4_0_9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     [10,20,30,40…….</a:t>
            </a:r>
            <a:r>
              <a:rPr lang="ja-JP">
                <a:solidFill>
                  <a:srgbClr val="0D0D0D"/>
                </a:solidFill>
              </a:rPr>
              <a:t>90</a:t>
            </a:r>
            <a:r>
              <a:rPr lang="ja-JP"/>
              <a:t>,110,120,130,140]</a:t>
            </a:r>
            <a:endParaRPr/>
          </a:p>
        </p:txBody>
      </p:sp>
      <p:sp>
        <p:nvSpPr>
          <p:cNvPr id="1167" name="Google Shape;1167;g2e2d17292f4_0_94"/>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68" name="Google Shape;1168;g2e2d17292f4_0_94"/>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91</a:t>
            </a:fld>
            <a:endParaRPr/>
          </a:p>
        </p:txBody>
      </p:sp>
      <p:pic>
        <p:nvPicPr>
          <p:cNvPr id="1169" name="Google Shape;1169;g2e2d17292f4_0_94"/>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70" name="Google Shape;1170;g2e2d17292f4_0_94"/>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171" name="Google Shape;1171;g2e2d17292f4_0_94"/>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172" name="Google Shape;1172;g2e2d17292f4_0_94"/>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
        <p:nvSpPr>
          <p:cNvPr id="1173" name="Google Shape;1173;g2e2d17292f4_0_94"/>
          <p:cNvSpPr txBox="1"/>
          <p:nvPr/>
        </p:nvSpPr>
        <p:spPr>
          <a:xfrm>
            <a:off x="0" y="1723450"/>
            <a:ext cx="12192000" cy="4632900"/>
          </a:xfrm>
          <a:prstGeom prst="rect">
            <a:avLst/>
          </a:prstGeom>
          <a:solidFill>
            <a:srgbClr val="7E8187">
              <a:alpha val="68990"/>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chemeClr val="dk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77"/>
        <p:cNvGrpSpPr/>
        <p:nvPr/>
      </p:nvGrpSpPr>
      <p:grpSpPr>
        <a:xfrm>
          <a:off x="0" y="0"/>
          <a:ext cx="0" cy="0"/>
          <a:chOff x="0" y="0"/>
          <a:chExt cx="0" cy="0"/>
        </a:xfrm>
      </p:grpSpPr>
      <p:sp>
        <p:nvSpPr>
          <p:cNvPr id="1178" name="Google Shape;1178;g2e2d17292f4_0_10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ja-JP"/>
              <a:t>     [10,20,30,40…….</a:t>
            </a:r>
            <a:r>
              <a:rPr lang="ja-JP">
                <a:solidFill>
                  <a:srgbClr val="FF0000"/>
                </a:solidFill>
              </a:rPr>
              <a:t>90</a:t>
            </a:r>
            <a:r>
              <a:rPr lang="ja-JP"/>
              <a:t>,110,120,130,140]</a:t>
            </a:r>
            <a:endParaRPr/>
          </a:p>
        </p:txBody>
      </p:sp>
      <p:sp>
        <p:nvSpPr>
          <p:cNvPr id="1179" name="Google Shape;1179;g2e2d17292f4_0_105"/>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80" name="Google Shape;1180;g2e2d17292f4_0_105"/>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92</a:t>
            </a:fld>
            <a:endParaRPr/>
          </a:p>
        </p:txBody>
      </p:sp>
      <p:pic>
        <p:nvPicPr>
          <p:cNvPr id="1181" name="Google Shape;1181;g2e2d17292f4_0_10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82" name="Google Shape;1182;g2e2d17292f4_0_105"/>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183" name="Google Shape;1183;g2e2d17292f4_0_105"/>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184" name="Google Shape;1184;g2e2d17292f4_0_105"/>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
        <p:nvSpPr>
          <p:cNvPr id="1185" name="Google Shape;1185;g2e2d17292f4_0_105"/>
          <p:cNvSpPr txBox="1"/>
          <p:nvPr/>
        </p:nvSpPr>
        <p:spPr>
          <a:xfrm>
            <a:off x="0" y="1723450"/>
            <a:ext cx="12192000" cy="4632900"/>
          </a:xfrm>
          <a:prstGeom prst="rect">
            <a:avLst/>
          </a:prstGeom>
          <a:solidFill>
            <a:srgbClr val="7E8187">
              <a:alpha val="68990"/>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chemeClr val="dk1"/>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189"/>
        <p:cNvGrpSpPr/>
        <p:nvPr/>
      </p:nvGrpSpPr>
      <p:grpSpPr>
        <a:xfrm>
          <a:off x="0" y="0"/>
          <a:ext cx="0" cy="0"/>
          <a:chOff x="0" y="0"/>
          <a:chExt cx="0" cy="0"/>
        </a:xfrm>
      </p:grpSpPr>
      <p:sp>
        <p:nvSpPr>
          <p:cNvPr id="1190" name="Google Shape;1190;g2e2d17292f4_0_11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None/>
            </a:pPr>
            <a:r>
              <a:rPr lang="ja-JP" sz="4200" b="1"/>
              <a:t>全部探索しなくていい！       　 　　   </a:t>
            </a:r>
            <a:endParaRPr sz="5300" b="1"/>
          </a:p>
        </p:txBody>
      </p:sp>
      <p:sp>
        <p:nvSpPr>
          <p:cNvPr id="1191" name="Google Shape;1191;g2e2d17292f4_0_11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192" name="Google Shape;1192;g2e2d17292f4_0_11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93</a:t>
            </a:fld>
            <a:endParaRPr/>
          </a:p>
        </p:txBody>
      </p:sp>
      <p:pic>
        <p:nvPicPr>
          <p:cNvPr id="1193" name="Google Shape;1193;g2e2d17292f4_0_116"/>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94" name="Google Shape;1194;g2e2d17292f4_0_116"/>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195" name="Google Shape;1195;g2e2d17292f4_0_116"/>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196" name="Google Shape;1196;g2e2d17292f4_0_116"/>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1200"/>
        <p:cNvGrpSpPr/>
        <p:nvPr/>
      </p:nvGrpSpPr>
      <p:grpSpPr>
        <a:xfrm>
          <a:off x="0" y="0"/>
          <a:ext cx="0" cy="0"/>
          <a:chOff x="0" y="0"/>
          <a:chExt cx="0" cy="0"/>
        </a:xfrm>
      </p:grpSpPr>
      <p:sp>
        <p:nvSpPr>
          <p:cNvPr id="1201" name="Google Shape;1201;g2e2d17292f4_0_12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ctr" rtl="0">
              <a:lnSpc>
                <a:spcPct val="100000"/>
              </a:lnSpc>
              <a:spcBef>
                <a:spcPts val="0"/>
              </a:spcBef>
              <a:spcAft>
                <a:spcPts val="0"/>
              </a:spcAft>
              <a:buNone/>
            </a:pPr>
            <a:r>
              <a:rPr lang="ja-JP" sz="4200" b="1"/>
              <a:t>全部探索しなくていい！計算量O(</a:t>
            </a:r>
            <a:r>
              <a:rPr lang="ja-JP" sz="4200" b="1" i="1"/>
              <a:t>logn)</a:t>
            </a:r>
            <a:endParaRPr sz="5300" b="1" i="1"/>
          </a:p>
        </p:txBody>
      </p:sp>
      <p:sp>
        <p:nvSpPr>
          <p:cNvPr id="1202" name="Google Shape;1202;g2e2d17292f4_0_126"/>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1600"/>
              </a:spcAft>
              <a:buNone/>
            </a:pPr>
            <a:endParaRPr/>
          </a:p>
        </p:txBody>
      </p:sp>
      <p:sp>
        <p:nvSpPr>
          <p:cNvPr id="1203" name="Google Shape;1203;g2e2d17292f4_0_126"/>
          <p:cNvSpPr txBox="1">
            <a:spLocks noGrp="1"/>
          </p:cNvSpPr>
          <p:nvPr>
            <p:ph type="sldNum" idx="12"/>
          </p:nvPr>
        </p:nvSpPr>
        <p:spPr>
          <a:xfrm>
            <a:off x="8610600" y="6356350"/>
            <a:ext cx="2743200" cy="365100"/>
          </a:xfrm>
          <a:prstGeom prst="rect">
            <a:avLst/>
          </a:prstGeom>
        </p:spPr>
        <p:txBody>
          <a:bodyPr spcFirstLastPara="1" wrap="square" lIns="91425" tIns="45700" rIns="91425" bIns="45700" anchor="ctr" anchorCtr="0">
            <a:normAutofit/>
          </a:bodyPr>
          <a:lstStyle/>
          <a:p>
            <a:pPr marL="0" lvl="0" indent="0" algn="r" rtl="0">
              <a:spcBef>
                <a:spcPts val="0"/>
              </a:spcBef>
              <a:spcAft>
                <a:spcPts val="0"/>
              </a:spcAft>
              <a:buNone/>
            </a:pPr>
            <a:fld id="{00000000-1234-1234-1234-123412341234}" type="slidenum">
              <a:rPr lang="en-US" altLang="ja-JP"/>
              <a:t>94</a:t>
            </a:fld>
            <a:endParaRPr/>
          </a:p>
        </p:txBody>
      </p:sp>
      <p:pic>
        <p:nvPicPr>
          <p:cNvPr id="1204" name="Google Shape;1204;g2e2d17292f4_0_126"/>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205" name="Google Shape;1205;g2e2d17292f4_0_126"/>
          <p:cNvCxnSpPr/>
          <p:nvPr/>
        </p:nvCxnSpPr>
        <p:spPr>
          <a:xfrm>
            <a:off x="5958775" y="2762625"/>
            <a:ext cx="2369400" cy="943200"/>
          </a:xfrm>
          <a:prstGeom prst="straightConnector1">
            <a:avLst/>
          </a:prstGeom>
          <a:noFill/>
          <a:ln w="114300" cap="flat" cmpd="sng">
            <a:solidFill>
              <a:srgbClr val="FF0000"/>
            </a:solidFill>
            <a:prstDash val="solid"/>
            <a:round/>
            <a:headEnd type="none" w="med" len="med"/>
            <a:tailEnd type="none" w="med" len="med"/>
          </a:ln>
        </p:spPr>
      </p:cxnSp>
      <p:cxnSp>
        <p:nvCxnSpPr>
          <p:cNvPr id="1206" name="Google Shape;1206;g2e2d17292f4_0_126"/>
          <p:cNvCxnSpPr/>
          <p:nvPr/>
        </p:nvCxnSpPr>
        <p:spPr>
          <a:xfrm flipH="1">
            <a:off x="7473850" y="4018075"/>
            <a:ext cx="1017300" cy="926700"/>
          </a:xfrm>
          <a:prstGeom prst="straightConnector1">
            <a:avLst/>
          </a:prstGeom>
          <a:noFill/>
          <a:ln w="114300" cap="flat" cmpd="sng">
            <a:solidFill>
              <a:srgbClr val="FF0000"/>
            </a:solidFill>
            <a:prstDash val="solid"/>
            <a:round/>
            <a:headEnd type="none" w="med" len="med"/>
            <a:tailEnd type="none" w="med" len="med"/>
          </a:ln>
        </p:spPr>
      </p:cxnSp>
      <p:sp>
        <p:nvSpPr>
          <p:cNvPr id="1207" name="Google Shape;1207;g2e2d17292f4_0_126"/>
          <p:cNvSpPr txBox="1"/>
          <p:nvPr/>
        </p:nvSpPr>
        <p:spPr>
          <a:xfrm>
            <a:off x="6797275" y="4658800"/>
            <a:ext cx="906000" cy="828000"/>
          </a:xfrm>
          <a:prstGeom prst="rect">
            <a:avLst/>
          </a:prstGeom>
          <a:noFill/>
          <a:ln w="76200" cap="flat" cmpd="sng">
            <a:solidFill>
              <a:srgbClr val="FF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2800">
              <a:solidFill>
                <a:srgbClr val="FF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TotalTime>
  <Words>11403</Words>
  <Application>Microsoft Macintosh PowerPoint</Application>
  <PresentationFormat>ワイド画面</PresentationFormat>
  <Paragraphs>2116</Paragraphs>
  <Slides>94</Slides>
  <Notes>94</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94</vt:i4>
      </vt:variant>
    </vt:vector>
  </HeadingPairs>
  <TitlesOfParts>
    <vt:vector size="101" baseType="lpstr">
      <vt:lpstr>Courier New</vt:lpstr>
      <vt:lpstr>Arial</vt:lpstr>
      <vt:lpstr>Zen Maru Gothic</vt:lpstr>
      <vt:lpstr>Calibri</vt:lpstr>
      <vt:lpstr>Roboto Mono</vt:lpstr>
      <vt:lpstr>Meiryo</vt:lpstr>
      <vt:lpstr>Simple Light</vt:lpstr>
      <vt:lpstr>技術発表</vt:lpstr>
      <vt:lpstr>index  シーケンス</vt:lpstr>
      <vt:lpstr>目次</vt:lpstr>
      <vt:lpstr>index　シーケンス</vt:lpstr>
      <vt:lpstr>indexってなに？</vt:lpstr>
      <vt:lpstr>indexってなに？</vt:lpstr>
      <vt:lpstr>indexってなに？</vt:lpstr>
      <vt:lpstr>PowerPoint プレゼンテーション</vt:lpstr>
      <vt:lpstr>PowerPoint プレゼンテーション</vt:lpstr>
      <vt:lpstr>PowerPoint プレゼンテーション</vt:lpstr>
      <vt:lpstr>indexによって </vt:lpstr>
      <vt:lpstr>ただ...</vt:lpstr>
      <vt:lpstr>ただ...</vt:lpstr>
      <vt:lpstr>[1,2,3,4,5,6,7,8,9,10,11,12,13,14,15]  </vt:lpstr>
      <vt:lpstr>[1,2,3,4,5,6,7,8,9,10,11,12,13,14,15]  </vt:lpstr>
      <vt:lpstr>[1,2,3,4,5,6,7,8,9,10,11,12,13,14,15]  15回探索する必要がある</vt:lpstr>
      <vt:lpstr>[1,2,3,4,5,6……..299999,300000]  　  　</vt:lpstr>
      <vt:lpstr>[1,2,3,4,5,6……..299999,300000]   299999回探索する必要がある  　</vt:lpstr>
      <vt:lpstr>[1,2,3,4,5,6……..299999,300000]   データ量が多いと処理が遅くなる</vt:lpstr>
      <vt:lpstr>データ量が多くても データ探索をはやくしたい</vt:lpstr>
      <vt:lpstr>データ量が多くても データ探索をはやくするには      </vt:lpstr>
      <vt:lpstr>データ量が多くても データ探索をはやくするには   探索がはやい データ構造が必要</vt:lpstr>
      <vt:lpstr>indexによく使われるデータ構造</vt:lpstr>
      <vt:lpstr>indexによく使われるデータ構造</vt:lpstr>
      <vt:lpstr>indexによく使われるデータ構造</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全部探索しなくていい！</vt:lpstr>
      <vt:lpstr>検索を高速化することができる！</vt:lpstr>
      <vt:lpstr>PowerPoint プレゼンテーション</vt:lpstr>
      <vt:lpstr>PowerPoint プレゼンテーション</vt:lpstr>
      <vt:lpstr>PowerPoint プレゼンテーション</vt:lpstr>
      <vt:lpstr>インデックスの作成と利用方法</vt:lpstr>
      <vt:lpstr>ちゅうぐん</vt:lpstr>
      <vt:lpstr>シーケンスについて</vt:lpstr>
      <vt:lpstr>まとめ</vt:lpstr>
      <vt:lpstr>indexとsequenceの違い</vt:lpstr>
      <vt:lpstr>シーケンスの使い方</vt:lpstr>
      <vt:lpstr>シーケンスの使い方</vt:lpstr>
      <vt:lpstr>シーケンスの使い方</vt:lpstr>
      <vt:lpstr>PowerPoint プレゼンテーション</vt:lpstr>
      <vt:lpstr>PowerPoint プレゼンテーション</vt:lpstr>
      <vt:lpstr>PowerPoint プレゼンテーション</vt:lpstr>
      <vt:lpstr>PowerPoint プレゼンテーション</vt:lpstr>
      <vt:lpstr>なぜ早いか（計算量的に）</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なぜ早いか（計算量的に）</vt:lpstr>
      <vt:lpstr>なぜ早いか（計算量的に）</vt:lpstr>
      <vt:lpstr>PowerPoint プレゼンテーション</vt:lpstr>
      <vt:lpstr>付録</vt:lpstr>
      <vt:lpstr>参考資料</vt:lpstr>
      <vt:lpstr>参考資料</vt:lpstr>
      <vt:lpstr>PowerPoint プレゼンテーション</vt:lpstr>
      <vt:lpstr>PowerPoint プレゼンテーション</vt:lpstr>
      <vt:lpstr>PowerPoint プレゼンテーション</vt:lpstr>
      <vt:lpstr>全部探索しなくていい！計算量O(logn)</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ポインタがついているのは一番下だけ！</vt:lpstr>
      <vt:lpstr>PowerPoint プレゼンテーション</vt:lpstr>
      <vt:lpstr>PowerPoint プレゼンテーション</vt:lpstr>
      <vt:lpstr>PowerPoint プレゼンテーション</vt:lpstr>
      <vt:lpstr>     [10,20,30,40…….90,110,120,130,140]</vt:lpstr>
      <vt:lpstr>     [10,20,30,40…….90,110,120,130,140]</vt:lpstr>
      <vt:lpstr>全部探索しなくていい！       　 　　   </vt:lpstr>
      <vt:lpstr>全部探索しなくていい！計算量O(logn)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中郡 健竜</dc:creator>
  <cp:lastModifiedBy>遼 山根木</cp:lastModifiedBy>
  <cp:revision>3</cp:revision>
  <dcterms:created xsi:type="dcterms:W3CDTF">2024-05-01T06:32:37Z</dcterms:created>
  <dcterms:modified xsi:type="dcterms:W3CDTF">2024-06-05T13:41:31Z</dcterms:modified>
</cp:coreProperties>
</file>